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61" r:id="rId4"/>
    <p:sldId id="262" r:id="rId5"/>
    <p:sldId id="275" r:id="rId6"/>
    <p:sldId id="276" r:id="rId7"/>
    <p:sldId id="263" r:id="rId8"/>
    <p:sldId id="264" r:id="rId9"/>
    <p:sldId id="266" r:id="rId10"/>
    <p:sldId id="355" r:id="rId11"/>
    <p:sldId id="272" r:id="rId12"/>
    <p:sldId id="356" r:id="rId13"/>
    <p:sldId id="265" r:id="rId14"/>
    <p:sldId id="267" r:id="rId15"/>
    <p:sldId id="274" r:id="rId16"/>
    <p:sldId id="273" r:id="rId17"/>
    <p:sldId id="268" r:id="rId18"/>
    <p:sldId id="270" r:id="rId19"/>
    <p:sldId id="269" r:id="rId20"/>
    <p:sldId id="35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0790C9-B1F4-49D5-A85F-1536CFDD587D}" v="58" dt="2020-08-31T10:24:47.3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616"/>
    <p:restoredTop sz="86501"/>
  </p:normalViewPr>
  <p:slideViewPr>
    <p:cSldViewPr snapToGrid="0" snapToObjects="1">
      <p:cViewPr varScale="1">
        <p:scale>
          <a:sx n="81" d="100"/>
          <a:sy n="81" d="100"/>
        </p:scale>
        <p:origin x="108" y="7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Trahan" userId="25bee6adc246ae6b" providerId="LiveId" clId="{4E0790C9-B1F4-49D5-A85F-1536CFDD587D}"/>
    <pc:docChg chg="undo redo custSel mod addSld delSld modSld sldOrd">
      <pc:chgData name="Daniel Trahan" userId="25bee6adc246ae6b" providerId="LiveId" clId="{4E0790C9-B1F4-49D5-A85F-1536CFDD587D}" dt="2020-08-31T16:28:13.500" v="12198" actId="2696"/>
      <pc:docMkLst>
        <pc:docMk/>
      </pc:docMkLst>
      <pc:sldChg chg="modSp mod">
        <pc:chgData name="Daniel Trahan" userId="25bee6adc246ae6b" providerId="LiveId" clId="{4E0790C9-B1F4-49D5-A85F-1536CFDD587D}" dt="2020-08-25T07:43:34.234" v="23" actId="20577"/>
        <pc:sldMkLst>
          <pc:docMk/>
          <pc:sldMk cId="953206655" sldId="256"/>
        </pc:sldMkLst>
        <pc:spChg chg="mod">
          <ac:chgData name="Daniel Trahan" userId="25bee6adc246ae6b" providerId="LiveId" clId="{4E0790C9-B1F4-49D5-A85F-1536CFDD587D}" dt="2020-08-25T07:43:34.234" v="23" actId="20577"/>
          <ac:spMkLst>
            <pc:docMk/>
            <pc:sldMk cId="953206655" sldId="256"/>
            <ac:spMk id="2" creationId="{00000000-0000-0000-0000-000000000000}"/>
          </ac:spMkLst>
        </pc:spChg>
      </pc:sldChg>
      <pc:sldChg chg="modSp mod">
        <pc:chgData name="Daniel Trahan" userId="25bee6adc246ae6b" providerId="LiveId" clId="{4E0790C9-B1F4-49D5-A85F-1536CFDD587D}" dt="2020-08-25T07:43:40.529" v="36" actId="20577"/>
        <pc:sldMkLst>
          <pc:docMk/>
          <pc:sldMk cId="526587318" sldId="257"/>
        </pc:sldMkLst>
        <pc:spChg chg="mod">
          <ac:chgData name="Daniel Trahan" userId="25bee6adc246ae6b" providerId="LiveId" clId="{4E0790C9-B1F4-49D5-A85F-1536CFDD587D}" dt="2020-08-25T07:43:40.529" v="36" actId="20577"/>
          <ac:spMkLst>
            <pc:docMk/>
            <pc:sldMk cId="526587318" sldId="257"/>
            <ac:spMk id="2" creationId="{00000000-0000-0000-0000-000000000000}"/>
          </ac:spMkLst>
        </pc:spChg>
        <pc:spChg chg="mod">
          <ac:chgData name="Daniel Trahan" userId="25bee6adc246ae6b" providerId="LiveId" clId="{4E0790C9-B1F4-49D5-A85F-1536CFDD587D}" dt="2020-08-25T07:36:13.680" v="7" actId="20577"/>
          <ac:spMkLst>
            <pc:docMk/>
            <pc:sldMk cId="526587318" sldId="257"/>
            <ac:spMk id="3" creationId="{00000000-0000-0000-0000-000000000000}"/>
          </ac:spMkLst>
        </pc:spChg>
      </pc:sldChg>
      <pc:sldChg chg="modSp mod">
        <pc:chgData name="Daniel Trahan" userId="25bee6adc246ae6b" providerId="LiveId" clId="{4E0790C9-B1F4-49D5-A85F-1536CFDD587D}" dt="2020-08-25T07:48:23.370" v="305" actId="20577"/>
        <pc:sldMkLst>
          <pc:docMk/>
          <pc:sldMk cId="1419216743" sldId="261"/>
        </pc:sldMkLst>
        <pc:spChg chg="mod">
          <ac:chgData name="Daniel Trahan" userId="25bee6adc246ae6b" providerId="LiveId" clId="{4E0790C9-B1F4-49D5-A85F-1536CFDD587D}" dt="2020-08-25T07:48:23.370" v="305" actId="20577"/>
          <ac:spMkLst>
            <pc:docMk/>
            <pc:sldMk cId="1419216743" sldId="261"/>
            <ac:spMk id="3" creationId="{2894144B-C67C-3C4C-B875-C74D09C2EC93}"/>
          </ac:spMkLst>
        </pc:spChg>
      </pc:sldChg>
      <pc:sldChg chg="modSp new mod">
        <pc:chgData name="Daniel Trahan" userId="25bee6adc246ae6b" providerId="LiveId" clId="{4E0790C9-B1F4-49D5-A85F-1536CFDD587D}" dt="2020-08-27T07:48:10.082" v="9069" actId="20577"/>
        <pc:sldMkLst>
          <pc:docMk/>
          <pc:sldMk cId="3734854281" sldId="262"/>
        </pc:sldMkLst>
        <pc:spChg chg="mod">
          <ac:chgData name="Daniel Trahan" userId="25bee6adc246ae6b" providerId="LiveId" clId="{4E0790C9-B1F4-49D5-A85F-1536CFDD587D}" dt="2020-08-25T09:18:22.276" v="683" actId="20577"/>
          <ac:spMkLst>
            <pc:docMk/>
            <pc:sldMk cId="3734854281" sldId="262"/>
            <ac:spMk id="2" creationId="{CE22BE6E-98E3-47C4-9125-D357BE937A67}"/>
          </ac:spMkLst>
        </pc:spChg>
        <pc:spChg chg="mod">
          <ac:chgData name="Daniel Trahan" userId="25bee6adc246ae6b" providerId="LiveId" clId="{4E0790C9-B1F4-49D5-A85F-1536CFDD587D}" dt="2020-08-27T07:48:10.082" v="9069" actId="20577"/>
          <ac:spMkLst>
            <pc:docMk/>
            <pc:sldMk cId="3734854281" sldId="262"/>
            <ac:spMk id="3" creationId="{09C08B24-0A11-4A1F-8684-80CC35EFE359}"/>
          </ac:spMkLst>
        </pc:spChg>
      </pc:sldChg>
      <pc:sldChg chg="modSp new mod">
        <pc:chgData name="Daniel Trahan" userId="25bee6adc246ae6b" providerId="LiveId" clId="{4E0790C9-B1F4-49D5-A85F-1536CFDD587D}" dt="2020-08-27T07:56:19.834" v="9639" actId="20577"/>
        <pc:sldMkLst>
          <pc:docMk/>
          <pc:sldMk cId="1882622792" sldId="263"/>
        </pc:sldMkLst>
        <pc:spChg chg="mod">
          <ac:chgData name="Daniel Trahan" userId="25bee6adc246ae6b" providerId="LiveId" clId="{4E0790C9-B1F4-49D5-A85F-1536CFDD587D}" dt="2020-08-25T09:21:28.564" v="698" actId="20577"/>
          <ac:spMkLst>
            <pc:docMk/>
            <pc:sldMk cId="1882622792" sldId="263"/>
            <ac:spMk id="2" creationId="{426C7CB1-B8D4-47F3-AF8A-E348F3423277}"/>
          </ac:spMkLst>
        </pc:spChg>
        <pc:spChg chg="mod">
          <ac:chgData name="Daniel Trahan" userId="25bee6adc246ae6b" providerId="LiveId" clId="{4E0790C9-B1F4-49D5-A85F-1536CFDD587D}" dt="2020-08-27T07:56:19.834" v="9639" actId="20577"/>
          <ac:spMkLst>
            <pc:docMk/>
            <pc:sldMk cId="1882622792" sldId="263"/>
            <ac:spMk id="3" creationId="{36105E2C-A50D-4BD3-87A2-5178CEEE2C76}"/>
          </ac:spMkLst>
        </pc:spChg>
      </pc:sldChg>
      <pc:sldChg chg="addSp delSp modSp new mod">
        <pc:chgData name="Daniel Trahan" userId="25bee6adc246ae6b" providerId="LiveId" clId="{4E0790C9-B1F4-49D5-A85F-1536CFDD587D}" dt="2020-08-27T06:55:59.083" v="7902" actId="1076"/>
        <pc:sldMkLst>
          <pc:docMk/>
          <pc:sldMk cId="1923516316" sldId="264"/>
        </pc:sldMkLst>
        <pc:spChg chg="mod">
          <ac:chgData name="Daniel Trahan" userId="25bee6adc246ae6b" providerId="LiveId" clId="{4E0790C9-B1F4-49D5-A85F-1536CFDD587D}" dt="2020-08-26T08:07:07.779" v="2785" actId="26606"/>
          <ac:spMkLst>
            <pc:docMk/>
            <pc:sldMk cId="1923516316" sldId="264"/>
            <ac:spMk id="2" creationId="{7754F94B-7697-4EF8-9AB1-8C12E132A53D}"/>
          </ac:spMkLst>
        </pc:spChg>
        <pc:spChg chg="add del mod">
          <ac:chgData name="Daniel Trahan" userId="25bee6adc246ae6b" providerId="LiveId" clId="{4E0790C9-B1F4-49D5-A85F-1536CFDD587D}" dt="2020-08-27T06:55:45.060" v="7901" actId="20577"/>
          <ac:spMkLst>
            <pc:docMk/>
            <pc:sldMk cId="1923516316" sldId="264"/>
            <ac:spMk id="3" creationId="{D91603FE-E471-44DA-BC33-ABE088257A56}"/>
          </ac:spMkLst>
        </pc:spChg>
        <pc:spChg chg="mod">
          <ac:chgData name="Daniel Trahan" userId="25bee6adc246ae6b" providerId="LiveId" clId="{4E0790C9-B1F4-49D5-A85F-1536CFDD587D}" dt="2020-08-26T08:07:07.779" v="2785" actId="26606"/>
          <ac:spMkLst>
            <pc:docMk/>
            <pc:sldMk cId="1923516316" sldId="264"/>
            <ac:spMk id="4" creationId="{E40F090B-B9C3-4B28-8BAB-DA4372685BAB}"/>
          </ac:spMkLst>
        </pc:spChg>
        <pc:spChg chg="mod">
          <ac:chgData name="Daniel Trahan" userId="25bee6adc246ae6b" providerId="LiveId" clId="{4E0790C9-B1F4-49D5-A85F-1536CFDD587D}" dt="2020-08-26T08:07:07.779" v="2785" actId="26606"/>
          <ac:spMkLst>
            <pc:docMk/>
            <pc:sldMk cId="1923516316" sldId="264"/>
            <ac:spMk id="5" creationId="{E8E45ADC-5C02-465D-8DE5-648DF9DE69DA}"/>
          </ac:spMkLst>
        </pc:spChg>
        <pc:spChg chg="mod">
          <ac:chgData name="Daniel Trahan" userId="25bee6adc246ae6b" providerId="LiveId" clId="{4E0790C9-B1F4-49D5-A85F-1536CFDD587D}" dt="2020-08-26T08:07:07.779" v="2785" actId="26606"/>
          <ac:spMkLst>
            <pc:docMk/>
            <pc:sldMk cId="1923516316" sldId="264"/>
            <ac:spMk id="6" creationId="{CBFADCDA-898F-4AEC-908B-15D76F0B0870}"/>
          </ac:spMkLst>
        </pc:spChg>
        <pc:graphicFrameChg chg="add del">
          <ac:chgData name="Daniel Trahan" userId="25bee6adc246ae6b" providerId="LiveId" clId="{4E0790C9-B1F4-49D5-A85F-1536CFDD587D}" dt="2020-08-26T08:07:07.779" v="2785" actId="26606"/>
          <ac:graphicFrameMkLst>
            <pc:docMk/>
            <pc:sldMk cId="1923516316" sldId="264"/>
            <ac:graphicFrameMk id="8" creationId="{E12B8786-8E14-46C6-B245-C7B129D40D92}"/>
          </ac:graphicFrameMkLst>
        </pc:graphicFrameChg>
        <pc:picChg chg="add del mod">
          <ac:chgData name="Daniel Trahan" userId="25bee6adc246ae6b" providerId="LiveId" clId="{4E0790C9-B1F4-49D5-A85F-1536CFDD587D}" dt="2020-08-27T06:54:22.236" v="7811" actId="478"/>
          <ac:picMkLst>
            <pc:docMk/>
            <pc:sldMk cId="1923516316" sldId="264"/>
            <ac:picMk id="8" creationId="{B45479B7-A273-4019-B660-9DFF5809C9DD}"/>
          </ac:picMkLst>
        </pc:picChg>
        <pc:picChg chg="add del mod">
          <ac:chgData name="Daniel Trahan" userId="25bee6adc246ae6b" providerId="LiveId" clId="{4E0790C9-B1F4-49D5-A85F-1536CFDD587D}" dt="2020-08-27T06:54:26.008" v="7815" actId="478"/>
          <ac:picMkLst>
            <pc:docMk/>
            <pc:sldMk cId="1923516316" sldId="264"/>
            <ac:picMk id="10" creationId="{294C3D0A-3029-4031-8941-DFFE96CAA384}"/>
          </ac:picMkLst>
        </pc:picChg>
        <pc:picChg chg="add del mod">
          <ac:chgData name="Daniel Trahan" userId="25bee6adc246ae6b" providerId="LiveId" clId="{4E0790C9-B1F4-49D5-A85F-1536CFDD587D}" dt="2020-08-27T06:54:29.101" v="7817" actId="478"/>
          <ac:picMkLst>
            <pc:docMk/>
            <pc:sldMk cId="1923516316" sldId="264"/>
            <ac:picMk id="12" creationId="{CC50C0F7-CE45-417A-B701-2A4FBF6EE462}"/>
          </ac:picMkLst>
        </pc:picChg>
        <pc:picChg chg="add mod">
          <ac:chgData name="Daniel Trahan" userId="25bee6adc246ae6b" providerId="LiveId" clId="{4E0790C9-B1F4-49D5-A85F-1536CFDD587D}" dt="2020-08-27T06:55:59.083" v="7902" actId="1076"/>
          <ac:picMkLst>
            <pc:docMk/>
            <pc:sldMk cId="1923516316" sldId="264"/>
            <ac:picMk id="14" creationId="{49B39811-EC40-4EE9-9890-908A598E242A}"/>
          </ac:picMkLst>
        </pc:picChg>
      </pc:sldChg>
      <pc:sldChg chg="modSp new mod">
        <pc:chgData name="Daniel Trahan" userId="25bee6adc246ae6b" providerId="LiveId" clId="{4E0790C9-B1F4-49D5-A85F-1536CFDD587D}" dt="2020-08-26T09:58:37.200" v="5697" actId="5793"/>
        <pc:sldMkLst>
          <pc:docMk/>
          <pc:sldMk cId="3593175168" sldId="265"/>
        </pc:sldMkLst>
        <pc:spChg chg="mod">
          <ac:chgData name="Daniel Trahan" userId="25bee6adc246ae6b" providerId="LiveId" clId="{4E0790C9-B1F4-49D5-A85F-1536CFDD587D}" dt="2020-08-26T08:11:33.975" v="3080" actId="20577"/>
          <ac:spMkLst>
            <pc:docMk/>
            <pc:sldMk cId="3593175168" sldId="265"/>
            <ac:spMk id="2" creationId="{D291A40F-0ADE-4D05-B36F-4C0354882243}"/>
          </ac:spMkLst>
        </pc:spChg>
        <pc:spChg chg="mod">
          <ac:chgData name="Daniel Trahan" userId="25bee6adc246ae6b" providerId="LiveId" clId="{4E0790C9-B1F4-49D5-A85F-1536CFDD587D}" dt="2020-08-26T09:58:37.200" v="5697" actId="5793"/>
          <ac:spMkLst>
            <pc:docMk/>
            <pc:sldMk cId="3593175168" sldId="265"/>
            <ac:spMk id="3" creationId="{F0441B3A-43F1-4346-B351-9D048466A03E}"/>
          </ac:spMkLst>
        </pc:spChg>
      </pc:sldChg>
      <pc:sldChg chg="modSp new mod ord">
        <pc:chgData name="Daniel Trahan" userId="25bee6adc246ae6b" providerId="LiveId" clId="{4E0790C9-B1F4-49D5-A85F-1536CFDD587D}" dt="2020-08-31T09:38:39.156" v="11711" actId="20577"/>
        <pc:sldMkLst>
          <pc:docMk/>
          <pc:sldMk cId="1986419145" sldId="266"/>
        </pc:sldMkLst>
        <pc:spChg chg="mod">
          <ac:chgData name="Daniel Trahan" userId="25bee6adc246ae6b" providerId="LiveId" clId="{4E0790C9-B1F4-49D5-A85F-1536CFDD587D}" dt="2020-08-31T09:38:39.156" v="11711" actId="20577"/>
          <ac:spMkLst>
            <pc:docMk/>
            <pc:sldMk cId="1986419145" sldId="266"/>
            <ac:spMk id="2" creationId="{3DEFC202-DADB-4548-8531-414B1195F75D}"/>
          </ac:spMkLst>
        </pc:spChg>
        <pc:spChg chg="mod">
          <ac:chgData name="Daniel Trahan" userId="25bee6adc246ae6b" providerId="LiveId" clId="{4E0790C9-B1F4-49D5-A85F-1536CFDD587D}" dt="2020-08-31T09:37:49.824" v="11683" actId="20577"/>
          <ac:spMkLst>
            <pc:docMk/>
            <pc:sldMk cId="1986419145" sldId="266"/>
            <ac:spMk id="3" creationId="{1A1E7F7A-C855-4D2B-97B5-8656E98D3BBE}"/>
          </ac:spMkLst>
        </pc:spChg>
      </pc:sldChg>
      <pc:sldChg chg="modSp new mod">
        <pc:chgData name="Daniel Trahan" userId="25bee6adc246ae6b" providerId="LiveId" clId="{4E0790C9-B1F4-49D5-A85F-1536CFDD587D}" dt="2020-08-27T05:42:46.335" v="6617" actId="20577"/>
        <pc:sldMkLst>
          <pc:docMk/>
          <pc:sldMk cId="2317479812" sldId="267"/>
        </pc:sldMkLst>
        <pc:spChg chg="mod">
          <ac:chgData name="Daniel Trahan" userId="25bee6adc246ae6b" providerId="LiveId" clId="{4E0790C9-B1F4-49D5-A85F-1536CFDD587D}" dt="2020-08-26T08:13:18.670" v="3298" actId="20577"/>
          <ac:spMkLst>
            <pc:docMk/>
            <pc:sldMk cId="2317479812" sldId="267"/>
            <ac:spMk id="2" creationId="{7F485748-9C63-423A-A396-4F46F024283B}"/>
          </ac:spMkLst>
        </pc:spChg>
        <pc:spChg chg="mod">
          <ac:chgData name="Daniel Trahan" userId="25bee6adc246ae6b" providerId="LiveId" clId="{4E0790C9-B1F4-49D5-A85F-1536CFDD587D}" dt="2020-08-27T05:42:46.335" v="6617" actId="20577"/>
          <ac:spMkLst>
            <pc:docMk/>
            <pc:sldMk cId="2317479812" sldId="267"/>
            <ac:spMk id="3" creationId="{9FC8AFC1-1802-49BE-A54D-0532C0DDD156}"/>
          </ac:spMkLst>
        </pc:spChg>
      </pc:sldChg>
      <pc:sldChg chg="modSp new mod">
        <pc:chgData name="Daniel Trahan" userId="25bee6adc246ae6b" providerId="LiveId" clId="{4E0790C9-B1F4-49D5-A85F-1536CFDD587D}" dt="2020-08-27T08:02:27.609" v="10551" actId="20577"/>
        <pc:sldMkLst>
          <pc:docMk/>
          <pc:sldMk cId="2543019567" sldId="268"/>
        </pc:sldMkLst>
        <pc:spChg chg="mod">
          <ac:chgData name="Daniel Trahan" userId="25bee6adc246ae6b" providerId="LiveId" clId="{4E0790C9-B1F4-49D5-A85F-1536CFDD587D}" dt="2020-08-26T08:14:44.732" v="3453" actId="20577"/>
          <ac:spMkLst>
            <pc:docMk/>
            <pc:sldMk cId="2543019567" sldId="268"/>
            <ac:spMk id="2" creationId="{06C7567E-EF7B-4617-B738-0BF43853C627}"/>
          </ac:spMkLst>
        </pc:spChg>
        <pc:spChg chg="mod">
          <ac:chgData name="Daniel Trahan" userId="25bee6adc246ae6b" providerId="LiveId" clId="{4E0790C9-B1F4-49D5-A85F-1536CFDD587D}" dt="2020-08-27T08:02:27.609" v="10551" actId="20577"/>
          <ac:spMkLst>
            <pc:docMk/>
            <pc:sldMk cId="2543019567" sldId="268"/>
            <ac:spMk id="3" creationId="{44B33485-8742-4E60-BD67-2669BFBE446E}"/>
          </ac:spMkLst>
        </pc:spChg>
      </pc:sldChg>
      <pc:sldChg chg="addSp modSp new mod">
        <pc:chgData name="Daniel Trahan" userId="25bee6adc246ae6b" providerId="LiveId" clId="{4E0790C9-B1F4-49D5-A85F-1536CFDD587D}" dt="2020-08-27T08:25:53.295" v="11627" actId="20577"/>
        <pc:sldMkLst>
          <pc:docMk/>
          <pc:sldMk cId="3664177399" sldId="269"/>
        </pc:sldMkLst>
        <pc:spChg chg="mod">
          <ac:chgData name="Daniel Trahan" userId="25bee6adc246ae6b" providerId="LiveId" clId="{4E0790C9-B1F4-49D5-A85F-1536CFDD587D}" dt="2020-08-26T08:15:57.737" v="3556" actId="20577"/>
          <ac:spMkLst>
            <pc:docMk/>
            <pc:sldMk cId="3664177399" sldId="269"/>
            <ac:spMk id="2" creationId="{93D84B1F-FF19-4029-ADD4-9330E6421174}"/>
          </ac:spMkLst>
        </pc:spChg>
        <pc:spChg chg="mod">
          <ac:chgData name="Daniel Trahan" userId="25bee6adc246ae6b" providerId="LiveId" clId="{4E0790C9-B1F4-49D5-A85F-1536CFDD587D}" dt="2020-08-27T08:25:53.295" v="11627" actId="20577"/>
          <ac:spMkLst>
            <pc:docMk/>
            <pc:sldMk cId="3664177399" sldId="269"/>
            <ac:spMk id="3" creationId="{E7F130EE-2B13-45B0-BA41-93B8A8F028EE}"/>
          </ac:spMkLst>
        </pc:spChg>
        <pc:graphicFrameChg chg="add mod modGraphic">
          <ac:chgData name="Daniel Trahan" userId="25bee6adc246ae6b" providerId="LiveId" clId="{4E0790C9-B1F4-49D5-A85F-1536CFDD587D}" dt="2020-08-27T08:25:27.734" v="11587" actId="1076"/>
          <ac:graphicFrameMkLst>
            <pc:docMk/>
            <pc:sldMk cId="3664177399" sldId="269"/>
            <ac:graphicFrameMk id="7" creationId="{3F4FBC53-794B-439B-AF9F-68A4A4A5712E}"/>
          </ac:graphicFrameMkLst>
        </pc:graphicFrameChg>
      </pc:sldChg>
      <pc:sldChg chg="addSp modSp new mod">
        <pc:chgData name="Daniel Trahan" userId="25bee6adc246ae6b" providerId="LiveId" clId="{4E0790C9-B1F4-49D5-A85F-1536CFDD587D}" dt="2020-08-27T08:15:42.638" v="11081" actId="207"/>
        <pc:sldMkLst>
          <pc:docMk/>
          <pc:sldMk cId="2440063615" sldId="270"/>
        </pc:sldMkLst>
        <pc:spChg chg="mod">
          <ac:chgData name="Daniel Trahan" userId="25bee6adc246ae6b" providerId="LiveId" clId="{4E0790C9-B1F4-49D5-A85F-1536CFDD587D}" dt="2020-08-27T06:53:27.515" v="7805" actId="27636"/>
          <ac:spMkLst>
            <pc:docMk/>
            <pc:sldMk cId="2440063615" sldId="270"/>
            <ac:spMk id="2" creationId="{FD6D2C66-F977-4E91-97E9-F2BFDE3A9AD4}"/>
          </ac:spMkLst>
        </pc:spChg>
        <pc:spChg chg="mod">
          <ac:chgData name="Daniel Trahan" userId="25bee6adc246ae6b" providerId="LiveId" clId="{4E0790C9-B1F4-49D5-A85F-1536CFDD587D}" dt="2020-08-27T08:05:49.219" v="10801" actId="20577"/>
          <ac:spMkLst>
            <pc:docMk/>
            <pc:sldMk cId="2440063615" sldId="270"/>
            <ac:spMk id="3" creationId="{8D211BF3-D86B-4334-891E-6FC9D30F6484}"/>
          </ac:spMkLst>
        </pc:spChg>
        <pc:spChg chg="add mod">
          <ac:chgData name="Daniel Trahan" userId="25bee6adc246ae6b" providerId="LiveId" clId="{4E0790C9-B1F4-49D5-A85F-1536CFDD587D}" dt="2020-08-27T08:15:42.638" v="11081" actId="207"/>
          <ac:spMkLst>
            <pc:docMk/>
            <pc:sldMk cId="2440063615" sldId="270"/>
            <ac:spMk id="7" creationId="{93FBA291-BD19-4643-B1D3-F1354B71D7EF}"/>
          </ac:spMkLst>
        </pc:spChg>
      </pc:sldChg>
      <pc:sldChg chg="modSp new del mod">
        <pc:chgData name="Daniel Trahan" userId="25bee6adc246ae6b" providerId="LiveId" clId="{4E0790C9-B1F4-49D5-A85F-1536CFDD587D}" dt="2020-08-27T08:26:58.933" v="11630" actId="47"/>
        <pc:sldMkLst>
          <pc:docMk/>
          <pc:sldMk cId="975286233" sldId="271"/>
        </pc:sldMkLst>
        <pc:spChg chg="mod">
          <ac:chgData name="Daniel Trahan" userId="25bee6adc246ae6b" providerId="LiveId" clId="{4E0790C9-B1F4-49D5-A85F-1536CFDD587D}" dt="2020-08-27T08:21:57.596" v="11366" actId="20577"/>
          <ac:spMkLst>
            <pc:docMk/>
            <pc:sldMk cId="975286233" sldId="271"/>
            <ac:spMk id="2" creationId="{32A14031-28B0-42E0-A9D5-56588B4CB850}"/>
          </ac:spMkLst>
        </pc:spChg>
      </pc:sldChg>
      <pc:sldChg chg="modSp new mod">
        <pc:chgData name="Daniel Trahan" userId="25bee6adc246ae6b" providerId="LiveId" clId="{4E0790C9-B1F4-49D5-A85F-1536CFDD587D}" dt="2020-08-31T10:25:56.960" v="12161" actId="313"/>
        <pc:sldMkLst>
          <pc:docMk/>
          <pc:sldMk cId="2974991934" sldId="272"/>
        </pc:sldMkLst>
        <pc:spChg chg="mod">
          <ac:chgData name="Daniel Trahan" userId="25bee6adc246ae6b" providerId="LiveId" clId="{4E0790C9-B1F4-49D5-A85F-1536CFDD587D}" dt="2020-08-31T09:38:34.223" v="11707" actId="20577"/>
          <ac:spMkLst>
            <pc:docMk/>
            <pc:sldMk cId="2974991934" sldId="272"/>
            <ac:spMk id="2" creationId="{CD25DBB6-420A-4AA5-9330-921889B14B33}"/>
          </ac:spMkLst>
        </pc:spChg>
        <pc:spChg chg="mod">
          <ac:chgData name="Daniel Trahan" userId="25bee6adc246ae6b" providerId="LiveId" clId="{4E0790C9-B1F4-49D5-A85F-1536CFDD587D}" dt="2020-08-31T10:25:56.960" v="12161" actId="313"/>
          <ac:spMkLst>
            <pc:docMk/>
            <pc:sldMk cId="2974991934" sldId="272"/>
            <ac:spMk id="3" creationId="{F621D66A-B5E0-495B-BDE4-30826E9AAAC1}"/>
          </ac:spMkLst>
        </pc:spChg>
      </pc:sldChg>
      <pc:sldChg chg="modSp new mod">
        <pc:chgData name="Daniel Trahan" userId="25bee6adc246ae6b" providerId="LiveId" clId="{4E0790C9-B1F4-49D5-A85F-1536CFDD587D}" dt="2020-08-27T07:28:38.449" v="8215" actId="20577"/>
        <pc:sldMkLst>
          <pc:docMk/>
          <pc:sldMk cId="1991615971" sldId="273"/>
        </pc:sldMkLst>
        <pc:spChg chg="mod">
          <ac:chgData name="Daniel Trahan" userId="25bee6adc246ae6b" providerId="LiveId" clId="{4E0790C9-B1F4-49D5-A85F-1536CFDD587D}" dt="2020-08-27T05:27:12.955" v="6503" actId="20577"/>
          <ac:spMkLst>
            <pc:docMk/>
            <pc:sldMk cId="1991615971" sldId="273"/>
            <ac:spMk id="2" creationId="{A8FD7A2D-2749-4C00-A9B2-1978941C16D7}"/>
          </ac:spMkLst>
        </pc:spChg>
        <pc:spChg chg="mod">
          <ac:chgData name="Daniel Trahan" userId="25bee6adc246ae6b" providerId="LiveId" clId="{4E0790C9-B1F4-49D5-A85F-1536CFDD587D}" dt="2020-08-27T07:28:38.449" v="8215" actId="20577"/>
          <ac:spMkLst>
            <pc:docMk/>
            <pc:sldMk cId="1991615971" sldId="273"/>
            <ac:spMk id="3" creationId="{898B92C6-38BC-4019-A25C-E6714431B078}"/>
          </ac:spMkLst>
        </pc:spChg>
      </pc:sldChg>
      <pc:sldChg chg="modSp new mod">
        <pc:chgData name="Daniel Trahan" userId="25bee6adc246ae6b" providerId="LiveId" clId="{4E0790C9-B1F4-49D5-A85F-1536CFDD587D}" dt="2020-08-27T07:12:11.412" v="7935"/>
        <pc:sldMkLst>
          <pc:docMk/>
          <pc:sldMk cId="2910004548" sldId="274"/>
        </pc:sldMkLst>
        <pc:spChg chg="mod">
          <ac:chgData name="Daniel Trahan" userId="25bee6adc246ae6b" providerId="LiveId" clId="{4E0790C9-B1F4-49D5-A85F-1536CFDD587D}" dt="2020-08-27T06:36:52.758" v="6642" actId="20577"/>
          <ac:spMkLst>
            <pc:docMk/>
            <pc:sldMk cId="2910004548" sldId="274"/>
            <ac:spMk id="2" creationId="{D890A8D5-78D0-45DC-A1A9-B38B955BA441}"/>
          </ac:spMkLst>
        </pc:spChg>
        <pc:spChg chg="mod">
          <ac:chgData name="Daniel Trahan" userId="25bee6adc246ae6b" providerId="LiveId" clId="{4E0790C9-B1F4-49D5-A85F-1536CFDD587D}" dt="2020-08-27T07:12:11.412" v="7935"/>
          <ac:spMkLst>
            <pc:docMk/>
            <pc:sldMk cId="2910004548" sldId="274"/>
            <ac:spMk id="3" creationId="{E437D284-E949-488F-AEA2-34685743F886}"/>
          </ac:spMkLst>
        </pc:spChg>
      </pc:sldChg>
      <pc:sldChg chg="new del">
        <pc:chgData name="Daniel Trahan" userId="25bee6adc246ae6b" providerId="LiveId" clId="{4E0790C9-B1F4-49D5-A85F-1536CFDD587D}" dt="2020-08-27T06:51:05.655" v="7518" actId="2696"/>
        <pc:sldMkLst>
          <pc:docMk/>
          <pc:sldMk cId="373046739" sldId="275"/>
        </pc:sldMkLst>
      </pc:sldChg>
      <pc:sldChg chg="modSp new mod">
        <pc:chgData name="Daniel Trahan" userId="25bee6adc246ae6b" providerId="LiveId" clId="{4E0790C9-B1F4-49D5-A85F-1536CFDD587D}" dt="2020-08-27T07:55:36.444" v="9602" actId="313"/>
        <pc:sldMkLst>
          <pc:docMk/>
          <pc:sldMk cId="1382808515" sldId="275"/>
        </pc:sldMkLst>
        <pc:spChg chg="mod">
          <ac:chgData name="Daniel Trahan" userId="25bee6adc246ae6b" providerId="LiveId" clId="{4E0790C9-B1F4-49D5-A85F-1536CFDD587D}" dt="2020-08-27T07:32:52.628" v="8575" actId="20577"/>
          <ac:spMkLst>
            <pc:docMk/>
            <pc:sldMk cId="1382808515" sldId="275"/>
            <ac:spMk id="2" creationId="{2A60EBB7-015E-4322-A613-0F8DBAAD7BD4}"/>
          </ac:spMkLst>
        </pc:spChg>
        <pc:spChg chg="mod">
          <ac:chgData name="Daniel Trahan" userId="25bee6adc246ae6b" providerId="LiveId" clId="{4E0790C9-B1F4-49D5-A85F-1536CFDD587D}" dt="2020-08-27T07:55:36.444" v="9602" actId="313"/>
          <ac:spMkLst>
            <pc:docMk/>
            <pc:sldMk cId="1382808515" sldId="275"/>
            <ac:spMk id="3" creationId="{E72C113F-981B-4B4C-B6FE-3A7609072279}"/>
          </ac:spMkLst>
        </pc:spChg>
      </pc:sldChg>
      <pc:sldChg chg="addSp modSp new mod">
        <pc:chgData name="Daniel Trahan" userId="25bee6adc246ae6b" providerId="LiveId" clId="{4E0790C9-B1F4-49D5-A85F-1536CFDD587D}" dt="2020-08-27T08:16:28.458" v="11087" actId="20577"/>
        <pc:sldMkLst>
          <pc:docMk/>
          <pc:sldMk cId="896095935" sldId="276"/>
        </pc:sldMkLst>
        <pc:spChg chg="mod">
          <ac:chgData name="Daniel Trahan" userId="25bee6adc246ae6b" providerId="LiveId" clId="{4E0790C9-B1F4-49D5-A85F-1536CFDD587D}" dt="2020-08-27T08:10:25.336" v="10882" actId="20577"/>
          <ac:spMkLst>
            <pc:docMk/>
            <pc:sldMk cId="896095935" sldId="276"/>
            <ac:spMk id="2" creationId="{CA89FF5E-D66D-4913-BF31-A194DC7D9020}"/>
          </ac:spMkLst>
        </pc:spChg>
        <pc:spChg chg="mod">
          <ac:chgData name="Daniel Trahan" userId="25bee6adc246ae6b" providerId="LiveId" clId="{4E0790C9-B1F4-49D5-A85F-1536CFDD587D}" dt="2020-08-27T08:16:28.458" v="11087" actId="20577"/>
          <ac:spMkLst>
            <pc:docMk/>
            <pc:sldMk cId="896095935" sldId="276"/>
            <ac:spMk id="3" creationId="{1F9C1A2E-FF62-47C1-A918-8F72449DE3D8}"/>
          </ac:spMkLst>
        </pc:spChg>
        <pc:spChg chg="add mod">
          <ac:chgData name="Daniel Trahan" userId="25bee6adc246ae6b" providerId="LiveId" clId="{4E0790C9-B1F4-49D5-A85F-1536CFDD587D}" dt="2020-08-27T08:15:32.727" v="11079" actId="207"/>
          <ac:spMkLst>
            <pc:docMk/>
            <pc:sldMk cId="896095935" sldId="276"/>
            <ac:spMk id="8" creationId="{351F2EB3-4F62-40FB-8679-4016BBC31B09}"/>
          </ac:spMkLst>
        </pc:spChg>
        <pc:spChg chg="add mod">
          <ac:chgData name="Daniel Trahan" userId="25bee6adc246ae6b" providerId="LiveId" clId="{4E0790C9-B1F4-49D5-A85F-1536CFDD587D}" dt="2020-08-27T08:15:36.687" v="11080" actId="207"/>
          <ac:spMkLst>
            <pc:docMk/>
            <pc:sldMk cId="896095935" sldId="276"/>
            <ac:spMk id="10" creationId="{33A975AA-6429-4115-83D7-3F2DD9D195E2}"/>
          </ac:spMkLst>
        </pc:spChg>
      </pc:sldChg>
      <pc:sldChg chg="addSp delSp modSp new del mod">
        <pc:chgData name="Daniel Trahan" userId="25bee6adc246ae6b" providerId="LiveId" clId="{4E0790C9-B1F4-49D5-A85F-1536CFDD587D}" dt="2020-08-27T08:25:58.307" v="11628" actId="47"/>
        <pc:sldMkLst>
          <pc:docMk/>
          <pc:sldMk cId="2407375559" sldId="277"/>
        </pc:sldMkLst>
        <pc:spChg chg="mod">
          <ac:chgData name="Daniel Trahan" userId="25bee6adc246ae6b" providerId="LiveId" clId="{4E0790C9-B1F4-49D5-A85F-1536CFDD587D}" dt="2020-08-27T08:17:24.086" v="11176" actId="20577"/>
          <ac:spMkLst>
            <pc:docMk/>
            <pc:sldMk cId="2407375559" sldId="277"/>
            <ac:spMk id="2" creationId="{4272FBA4-4A97-441F-8DBC-A80F97A1B459}"/>
          </ac:spMkLst>
        </pc:spChg>
        <pc:spChg chg="del">
          <ac:chgData name="Daniel Trahan" userId="25bee6adc246ae6b" providerId="LiveId" clId="{4E0790C9-B1F4-49D5-A85F-1536CFDD587D}" dt="2020-08-27T08:21:45.615" v="11351" actId="3680"/>
          <ac:spMkLst>
            <pc:docMk/>
            <pc:sldMk cId="2407375559" sldId="277"/>
            <ac:spMk id="3" creationId="{3997D6E4-AD51-4A33-B73E-AA0F8153C422}"/>
          </ac:spMkLst>
        </pc:spChg>
        <pc:graphicFrameChg chg="add mod ord modGraphic">
          <ac:chgData name="Daniel Trahan" userId="25bee6adc246ae6b" providerId="LiveId" clId="{4E0790C9-B1F4-49D5-A85F-1536CFDD587D}" dt="2020-08-27T08:24:44.142" v="11577" actId="14734"/>
          <ac:graphicFrameMkLst>
            <pc:docMk/>
            <pc:sldMk cId="2407375559" sldId="277"/>
            <ac:graphicFrameMk id="7" creationId="{EDB63B3D-398C-403B-94F1-882F89595443}"/>
          </ac:graphicFrameMkLst>
        </pc:graphicFrameChg>
      </pc:sldChg>
      <pc:sldChg chg="modSp add mod">
        <pc:chgData name="Daniel Trahan" userId="25bee6adc246ae6b" providerId="LiveId" clId="{4E0790C9-B1F4-49D5-A85F-1536CFDD587D}" dt="2020-08-27T08:27:17.336" v="11637" actId="20577"/>
        <pc:sldMkLst>
          <pc:docMk/>
          <pc:sldMk cId="547453781" sldId="353"/>
        </pc:sldMkLst>
        <pc:spChg chg="mod">
          <ac:chgData name="Daniel Trahan" userId="25bee6adc246ae6b" providerId="LiveId" clId="{4E0790C9-B1F4-49D5-A85F-1536CFDD587D}" dt="2020-08-27T08:27:17.336" v="11637" actId="20577"/>
          <ac:spMkLst>
            <pc:docMk/>
            <pc:sldMk cId="547453781" sldId="353"/>
            <ac:spMk id="3" creationId="{A3257E0A-99FA-1043-B4EA-59C3E900CF91}"/>
          </ac:spMkLst>
        </pc:spChg>
      </pc:sldChg>
      <pc:sldChg chg="add del">
        <pc:chgData name="Daniel Trahan" userId="25bee6adc246ae6b" providerId="LiveId" clId="{4E0790C9-B1F4-49D5-A85F-1536CFDD587D}" dt="2020-08-31T16:28:13.500" v="12198" actId="2696"/>
        <pc:sldMkLst>
          <pc:docMk/>
          <pc:sldMk cId="4215699952" sldId="354"/>
        </pc:sldMkLst>
      </pc:sldChg>
      <pc:sldChg chg="addSp delSp modSp new mod modClrScheme chgLayout">
        <pc:chgData name="Daniel Trahan" userId="25bee6adc246ae6b" providerId="LiveId" clId="{4E0790C9-B1F4-49D5-A85F-1536CFDD587D}" dt="2020-08-31T10:28:42.532" v="12195" actId="1076"/>
        <pc:sldMkLst>
          <pc:docMk/>
          <pc:sldMk cId="859572549" sldId="355"/>
        </pc:sldMkLst>
        <pc:spChg chg="del mod">
          <ac:chgData name="Daniel Trahan" userId="25bee6adc246ae6b" providerId="LiveId" clId="{4E0790C9-B1F4-49D5-A85F-1536CFDD587D}" dt="2020-08-31T09:42:04.507" v="11716" actId="478"/>
          <ac:spMkLst>
            <pc:docMk/>
            <pc:sldMk cId="859572549" sldId="355"/>
            <ac:spMk id="2" creationId="{C1A2633D-149F-4354-9A03-10C06B155431}"/>
          </ac:spMkLst>
        </pc:spChg>
        <pc:spChg chg="del">
          <ac:chgData name="Daniel Trahan" userId="25bee6adc246ae6b" providerId="LiveId" clId="{4E0790C9-B1F4-49D5-A85F-1536CFDD587D}" dt="2020-08-31T09:41:57.065" v="11713"/>
          <ac:spMkLst>
            <pc:docMk/>
            <pc:sldMk cId="859572549" sldId="355"/>
            <ac:spMk id="3" creationId="{D6878A44-E9E5-4040-B748-E3A191885EB6}"/>
          </ac:spMkLst>
        </pc:spChg>
        <pc:spChg chg="mod ord">
          <ac:chgData name="Daniel Trahan" userId="25bee6adc246ae6b" providerId="LiveId" clId="{4E0790C9-B1F4-49D5-A85F-1536CFDD587D}" dt="2020-08-31T10:28:33.732" v="12192" actId="700"/>
          <ac:spMkLst>
            <pc:docMk/>
            <pc:sldMk cId="859572549" sldId="355"/>
            <ac:spMk id="4" creationId="{F7317879-813C-4C8E-AD69-EECA0B584B54}"/>
          </ac:spMkLst>
        </pc:spChg>
        <pc:spChg chg="mod ord">
          <ac:chgData name="Daniel Trahan" userId="25bee6adc246ae6b" providerId="LiveId" clId="{4E0790C9-B1F4-49D5-A85F-1536CFDD587D}" dt="2020-08-31T10:28:33.732" v="12192" actId="700"/>
          <ac:spMkLst>
            <pc:docMk/>
            <pc:sldMk cId="859572549" sldId="355"/>
            <ac:spMk id="5" creationId="{9EDB2678-0AE9-470E-A60A-9C23D2C19CD8}"/>
          </ac:spMkLst>
        </pc:spChg>
        <pc:spChg chg="mod ord">
          <ac:chgData name="Daniel Trahan" userId="25bee6adc246ae6b" providerId="LiveId" clId="{4E0790C9-B1F4-49D5-A85F-1536CFDD587D}" dt="2020-08-31T10:28:33.732" v="12192" actId="700"/>
          <ac:spMkLst>
            <pc:docMk/>
            <pc:sldMk cId="859572549" sldId="355"/>
            <ac:spMk id="6" creationId="{E300A6B8-7E9E-4963-9A7D-553934724C16}"/>
          </ac:spMkLst>
        </pc:spChg>
        <pc:spChg chg="add del mod">
          <ac:chgData name="Daniel Trahan" userId="25bee6adc246ae6b" providerId="LiveId" clId="{4E0790C9-B1F4-49D5-A85F-1536CFDD587D}" dt="2020-08-31T09:54:52.679" v="11801" actId="478"/>
          <ac:spMkLst>
            <pc:docMk/>
            <pc:sldMk cId="859572549" sldId="355"/>
            <ac:spMk id="15" creationId="{5708BC95-C6C3-4150-A2B1-B47A836AAFDA}"/>
          </ac:spMkLst>
        </pc:spChg>
        <pc:spChg chg="add del mod">
          <ac:chgData name="Daniel Trahan" userId="25bee6adc246ae6b" providerId="LiveId" clId="{4E0790C9-B1F4-49D5-A85F-1536CFDD587D}" dt="2020-08-31T09:54:48.972" v="11799" actId="478"/>
          <ac:spMkLst>
            <pc:docMk/>
            <pc:sldMk cId="859572549" sldId="355"/>
            <ac:spMk id="17" creationId="{7FE3086B-4767-4AD2-B0CF-53F7D8C673DC}"/>
          </ac:spMkLst>
        </pc:spChg>
        <pc:spChg chg="add del mod">
          <ac:chgData name="Daniel Trahan" userId="25bee6adc246ae6b" providerId="LiveId" clId="{4E0790C9-B1F4-49D5-A85F-1536CFDD587D}" dt="2020-08-31T09:54:47.341" v="11798" actId="478"/>
          <ac:spMkLst>
            <pc:docMk/>
            <pc:sldMk cId="859572549" sldId="355"/>
            <ac:spMk id="19" creationId="{66C0B005-A648-4471-AA11-546140DD9D99}"/>
          </ac:spMkLst>
        </pc:spChg>
        <pc:spChg chg="add del mod">
          <ac:chgData name="Daniel Trahan" userId="25bee6adc246ae6b" providerId="LiveId" clId="{4E0790C9-B1F4-49D5-A85F-1536CFDD587D}" dt="2020-08-31T09:51:55.140" v="11792"/>
          <ac:spMkLst>
            <pc:docMk/>
            <pc:sldMk cId="859572549" sldId="355"/>
            <ac:spMk id="21" creationId="{21DEB35B-215E-4D85-9456-35F8B89CAFC0}"/>
          </ac:spMkLst>
        </pc:spChg>
        <pc:spChg chg="add del mod ord">
          <ac:chgData name="Daniel Trahan" userId="25bee6adc246ae6b" providerId="LiveId" clId="{4E0790C9-B1F4-49D5-A85F-1536CFDD587D}" dt="2020-08-31T10:26:32.582" v="12162" actId="478"/>
          <ac:spMkLst>
            <pc:docMk/>
            <pc:sldMk cId="859572549" sldId="355"/>
            <ac:spMk id="30" creationId="{8E8F0788-A569-4669-86D2-5B992A856F6A}"/>
          </ac:spMkLst>
        </pc:spChg>
        <pc:spChg chg="add del mod">
          <ac:chgData name="Daniel Trahan" userId="25bee6adc246ae6b" providerId="LiveId" clId="{4E0790C9-B1F4-49D5-A85F-1536CFDD587D}" dt="2020-08-31T10:26:34.666" v="12163" actId="478"/>
          <ac:spMkLst>
            <pc:docMk/>
            <pc:sldMk cId="859572549" sldId="355"/>
            <ac:spMk id="32" creationId="{F7D00AB6-0D02-4247-B916-7DECA9A53198}"/>
          </ac:spMkLst>
        </pc:spChg>
        <pc:picChg chg="add del mod">
          <ac:chgData name="Daniel Trahan" userId="25bee6adc246ae6b" providerId="LiveId" clId="{4E0790C9-B1F4-49D5-A85F-1536CFDD587D}" dt="2020-08-31T09:51:52.109" v="11791" actId="478"/>
          <ac:picMkLst>
            <pc:docMk/>
            <pc:sldMk cId="859572549" sldId="355"/>
            <ac:picMk id="8" creationId="{1178B72C-1BF1-4313-959C-1D98300B1C3F}"/>
          </ac:picMkLst>
        </pc:picChg>
        <pc:picChg chg="add del mod">
          <ac:chgData name="Daniel Trahan" userId="25bee6adc246ae6b" providerId="LiveId" clId="{4E0790C9-B1F4-49D5-A85F-1536CFDD587D}" dt="2020-08-31T09:42:13.956" v="11721" actId="478"/>
          <ac:picMkLst>
            <pc:docMk/>
            <pc:sldMk cId="859572549" sldId="355"/>
            <ac:picMk id="10" creationId="{F8C2EFAF-837B-40B6-8370-9AF1805566E0}"/>
          </ac:picMkLst>
        </pc:picChg>
        <pc:picChg chg="add del mod">
          <ac:chgData name="Daniel Trahan" userId="25bee6adc246ae6b" providerId="LiveId" clId="{4E0790C9-B1F4-49D5-A85F-1536CFDD587D}" dt="2020-08-31T09:54:44.969" v="11796" actId="478"/>
          <ac:picMkLst>
            <pc:docMk/>
            <pc:sldMk cId="859572549" sldId="355"/>
            <ac:picMk id="12" creationId="{F1BA5CCA-A734-4EE0-A598-21317D92D52E}"/>
          </ac:picMkLst>
        </pc:picChg>
        <pc:picChg chg="add del mod">
          <ac:chgData name="Daniel Trahan" userId="25bee6adc246ae6b" providerId="LiveId" clId="{4E0790C9-B1F4-49D5-A85F-1536CFDD587D}" dt="2020-08-31T09:54:54.380" v="11803" actId="478"/>
          <ac:picMkLst>
            <pc:docMk/>
            <pc:sldMk cId="859572549" sldId="355"/>
            <ac:picMk id="14" creationId="{869120D5-AE2B-4460-BD1E-6664539F45C7}"/>
          </ac:picMkLst>
        </pc:picChg>
        <pc:picChg chg="add mod ord">
          <ac:chgData name="Daniel Trahan" userId="25bee6adc246ae6b" providerId="LiveId" clId="{4E0790C9-B1F4-49D5-A85F-1536CFDD587D}" dt="2020-08-31T10:28:36.226" v="12193" actId="1076"/>
          <ac:picMkLst>
            <pc:docMk/>
            <pc:sldMk cId="859572549" sldId="355"/>
            <ac:picMk id="23" creationId="{D8647A24-DC75-406B-B316-4AF6682003F9}"/>
          </ac:picMkLst>
        </pc:picChg>
        <pc:picChg chg="add del mod">
          <ac:chgData name="Daniel Trahan" userId="25bee6adc246ae6b" providerId="LiveId" clId="{4E0790C9-B1F4-49D5-A85F-1536CFDD587D}" dt="2020-08-31T09:59:10.876" v="11826" actId="478"/>
          <ac:picMkLst>
            <pc:docMk/>
            <pc:sldMk cId="859572549" sldId="355"/>
            <ac:picMk id="25" creationId="{A4441CED-81E7-4B62-895E-F4B0048A3D74}"/>
          </ac:picMkLst>
        </pc:picChg>
        <pc:picChg chg="add mod">
          <ac:chgData name="Daniel Trahan" userId="25bee6adc246ae6b" providerId="LiveId" clId="{4E0790C9-B1F4-49D5-A85F-1536CFDD587D}" dt="2020-08-31T10:28:37.730" v="12194" actId="1076"/>
          <ac:picMkLst>
            <pc:docMk/>
            <pc:sldMk cId="859572549" sldId="355"/>
            <ac:picMk id="27" creationId="{DFCCCAB0-5ADB-413A-961E-4D8AC1D4D971}"/>
          </ac:picMkLst>
        </pc:picChg>
        <pc:picChg chg="add mod">
          <ac:chgData name="Daniel Trahan" userId="25bee6adc246ae6b" providerId="LiveId" clId="{4E0790C9-B1F4-49D5-A85F-1536CFDD587D}" dt="2020-08-31T10:28:42.532" v="12195" actId="1076"/>
          <ac:picMkLst>
            <pc:docMk/>
            <pc:sldMk cId="859572549" sldId="355"/>
            <ac:picMk id="29" creationId="{389C8A6C-374F-4F04-B123-EE037CA90F76}"/>
          </ac:picMkLst>
        </pc:picChg>
      </pc:sldChg>
      <pc:sldChg chg="addSp delSp modSp new mod modClrScheme chgLayout">
        <pc:chgData name="Daniel Trahan" userId="25bee6adc246ae6b" providerId="LiveId" clId="{4E0790C9-B1F4-49D5-A85F-1536CFDD587D}" dt="2020-08-31T10:28:22.209" v="12191" actId="1076"/>
        <pc:sldMkLst>
          <pc:docMk/>
          <pc:sldMk cId="1064301689" sldId="356"/>
        </pc:sldMkLst>
        <pc:spChg chg="del mod">
          <ac:chgData name="Daniel Trahan" userId="25bee6adc246ae6b" providerId="LiveId" clId="{4E0790C9-B1F4-49D5-A85F-1536CFDD587D}" dt="2020-08-31T10:26:40.201" v="12164" actId="478"/>
          <ac:spMkLst>
            <pc:docMk/>
            <pc:sldMk cId="1064301689" sldId="356"/>
            <ac:spMk id="2" creationId="{F22D74DF-E4A9-43C9-9E69-2198A7EBFD84}"/>
          </ac:spMkLst>
        </pc:spChg>
        <pc:spChg chg="del">
          <ac:chgData name="Daniel Trahan" userId="25bee6adc246ae6b" providerId="LiveId" clId="{4E0790C9-B1F4-49D5-A85F-1536CFDD587D}" dt="2020-08-31T10:14:23.150" v="11968"/>
          <ac:spMkLst>
            <pc:docMk/>
            <pc:sldMk cId="1064301689" sldId="356"/>
            <ac:spMk id="3" creationId="{A9389987-12DE-4A9D-8014-6C9F36A341AA}"/>
          </ac:spMkLst>
        </pc:spChg>
        <pc:spChg chg="mod ord">
          <ac:chgData name="Daniel Trahan" userId="25bee6adc246ae6b" providerId="LiveId" clId="{4E0790C9-B1F4-49D5-A85F-1536CFDD587D}" dt="2020-08-31T10:26:47.152" v="12166" actId="700"/>
          <ac:spMkLst>
            <pc:docMk/>
            <pc:sldMk cId="1064301689" sldId="356"/>
            <ac:spMk id="4" creationId="{05010292-6429-44BD-A19D-52CD591D8EC7}"/>
          </ac:spMkLst>
        </pc:spChg>
        <pc:spChg chg="mod ord">
          <ac:chgData name="Daniel Trahan" userId="25bee6adc246ae6b" providerId="LiveId" clId="{4E0790C9-B1F4-49D5-A85F-1536CFDD587D}" dt="2020-08-31T10:26:47.152" v="12166" actId="700"/>
          <ac:spMkLst>
            <pc:docMk/>
            <pc:sldMk cId="1064301689" sldId="356"/>
            <ac:spMk id="5" creationId="{14DB0A94-1E36-4337-8F32-686E825E88DC}"/>
          </ac:spMkLst>
        </pc:spChg>
        <pc:spChg chg="mod ord">
          <ac:chgData name="Daniel Trahan" userId="25bee6adc246ae6b" providerId="LiveId" clId="{4E0790C9-B1F4-49D5-A85F-1536CFDD587D}" dt="2020-08-31T10:26:47.152" v="12166" actId="700"/>
          <ac:spMkLst>
            <pc:docMk/>
            <pc:sldMk cId="1064301689" sldId="356"/>
            <ac:spMk id="6" creationId="{5F6825BF-8A82-4C2F-840D-2B3D3E611B63}"/>
          </ac:spMkLst>
        </pc:spChg>
        <pc:spChg chg="add del mod">
          <ac:chgData name="Daniel Trahan" userId="25bee6adc246ae6b" providerId="LiveId" clId="{4E0790C9-B1F4-49D5-A85F-1536CFDD587D}" dt="2020-08-31T10:26:42.355" v="12165" actId="478"/>
          <ac:spMkLst>
            <pc:docMk/>
            <pc:sldMk cId="1064301689" sldId="356"/>
            <ac:spMk id="16" creationId="{0C9D673E-2B7A-4A67-BE0B-85D2BE2BDEB8}"/>
          </ac:spMkLst>
        </pc:spChg>
        <pc:picChg chg="add mod ord">
          <ac:chgData name="Daniel Trahan" userId="25bee6adc246ae6b" providerId="LiveId" clId="{4E0790C9-B1F4-49D5-A85F-1536CFDD587D}" dt="2020-08-31T10:28:15.979" v="12188" actId="1076"/>
          <ac:picMkLst>
            <pc:docMk/>
            <pc:sldMk cId="1064301689" sldId="356"/>
            <ac:picMk id="8" creationId="{BB46F73E-801A-48EF-9666-0ABDEEF1B6A8}"/>
          </ac:picMkLst>
        </pc:picChg>
        <pc:picChg chg="add mod">
          <ac:chgData name="Daniel Trahan" userId="25bee6adc246ae6b" providerId="LiveId" clId="{4E0790C9-B1F4-49D5-A85F-1536CFDD587D}" dt="2020-08-31T10:28:18.711" v="12189" actId="1076"/>
          <ac:picMkLst>
            <pc:docMk/>
            <pc:sldMk cId="1064301689" sldId="356"/>
            <ac:picMk id="10" creationId="{2CEC14A5-6B16-4483-A480-93527FC538FB}"/>
          </ac:picMkLst>
        </pc:picChg>
        <pc:picChg chg="add mod">
          <ac:chgData name="Daniel Trahan" userId="25bee6adc246ae6b" providerId="LiveId" clId="{4E0790C9-B1F4-49D5-A85F-1536CFDD587D}" dt="2020-08-31T10:28:20.226" v="12190" actId="1076"/>
          <ac:picMkLst>
            <pc:docMk/>
            <pc:sldMk cId="1064301689" sldId="356"/>
            <ac:picMk id="12" creationId="{40C305DC-5813-4856-B633-B26D95301F86}"/>
          </ac:picMkLst>
        </pc:picChg>
        <pc:picChg chg="add mod">
          <ac:chgData name="Daniel Trahan" userId="25bee6adc246ae6b" providerId="LiveId" clId="{4E0790C9-B1F4-49D5-A85F-1536CFDD587D}" dt="2020-08-31T10:28:22.209" v="12191" actId="1076"/>
          <ac:picMkLst>
            <pc:docMk/>
            <pc:sldMk cId="1064301689" sldId="356"/>
            <ac:picMk id="14" creationId="{F006FAD2-167D-4CB0-90A4-B808E3C95E2C}"/>
          </ac:picMkLst>
        </pc:picChg>
      </pc:sldChg>
    </pc:docChg>
  </pc:docChgLst>
  <pc:docChgLst>
    <pc:chgData name="Guest User" providerId="Windows Live" clId="Web-{4049D239-5550-4D33-9F77-4BD62819137F}"/>
    <pc:docChg chg="addSld modSld">
      <pc:chgData name="Guest User" userId="" providerId="Windows Live" clId="Web-{4049D239-5550-4D33-9F77-4BD62819137F}" dt="2020-08-27T19:38:13.448" v="1567" actId="20577"/>
      <pc:docMkLst>
        <pc:docMk/>
      </pc:docMkLst>
      <pc:sldChg chg="modSp">
        <pc:chgData name="Guest User" userId="" providerId="Windows Live" clId="Web-{4049D239-5550-4D33-9F77-4BD62819137F}" dt="2020-08-27T19:33:54.925" v="1406" actId="20577"/>
        <pc:sldMkLst>
          <pc:docMk/>
          <pc:sldMk cId="3734854281" sldId="262"/>
        </pc:sldMkLst>
        <pc:spChg chg="mod">
          <ac:chgData name="Guest User" userId="" providerId="Windows Live" clId="Web-{4049D239-5550-4D33-9F77-4BD62819137F}" dt="2020-08-27T19:33:54.925" v="1406" actId="20577"/>
          <ac:spMkLst>
            <pc:docMk/>
            <pc:sldMk cId="3734854281" sldId="262"/>
            <ac:spMk id="3" creationId="{09C08B24-0A11-4A1F-8684-80CC35EFE359}"/>
          </ac:spMkLst>
        </pc:spChg>
      </pc:sldChg>
      <pc:sldChg chg="modSp">
        <pc:chgData name="Guest User" userId="" providerId="Windows Live" clId="Web-{4049D239-5550-4D33-9F77-4BD62819137F}" dt="2020-08-27T19:10:56.991" v="530" actId="20577"/>
        <pc:sldMkLst>
          <pc:docMk/>
          <pc:sldMk cId="1882622792" sldId="263"/>
        </pc:sldMkLst>
        <pc:spChg chg="mod">
          <ac:chgData name="Guest User" userId="" providerId="Windows Live" clId="Web-{4049D239-5550-4D33-9F77-4BD62819137F}" dt="2020-08-27T19:10:56.991" v="530" actId="20577"/>
          <ac:spMkLst>
            <pc:docMk/>
            <pc:sldMk cId="1882622792" sldId="263"/>
            <ac:spMk id="3" creationId="{36105E2C-A50D-4BD3-87A2-5178CEEE2C76}"/>
          </ac:spMkLst>
        </pc:spChg>
      </pc:sldChg>
      <pc:sldChg chg="modSp">
        <pc:chgData name="Guest User" userId="" providerId="Windows Live" clId="Web-{4049D239-5550-4D33-9F77-4BD62819137F}" dt="2020-08-27T19:38:13.448" v="1566" actId="20577"/>
        <pc:sldMkLst>
          <pc:docMk/>
          <pc:sldMk cId="1923516316" sldId="264"/>
        </pc:sldMkLst>
        <pc:spChg chg="mod">
          <ac:chgData name="Guest User" userId="" providerId="Windows Live" clId="Web-{4049D239-5550-4D33-9F77-4BD62819137F}" dt="2020-08-27T19:38:13.448" v="1566" actId="20577"/>
          <ac:spMkLst>
            <pc:docMk/>
            <pc:sldMk cId="1923516316" sldId="264"/>
            <ac:spMk id="3" creationId="{D91603FE-E471-44DA-BC33-ABE088257A56}"/>
          </ac:spMkLst>
        </pc:spChg>
      </pc:sldChg>
      <pc:sldChg chg="modSp">
        <pc:chgData name="Guest User" userId="" providerId="Windows Live" clId="Web-{4049D239-5550-4D33-9F77-4BD62819137F}" dt="2020-08-27T19:21:10.405" v="608" actId="20577"/>
        <pc:sldMkLst>
          <pc:docMk/>
          <pc:sldMk cId="3593175168" sldId="265"/>
        </pc:sldMkLst>
        <pc:spChg chg="mod">
          <ac:chgData name="Guest User" userId="" providerId="Windows Live" clId="Web-{4049D239-5550-4D33-9F77-4BD62819137F}" dt="2020-08-27T19:21:10.405" v="608" actId="20577"/>
          <ac:spMkLst>
            <pc:docMk/>
            <pc:sldMk cId="3593175168" sldId="265"/>
            <ac:spMk id="3" creationId="{F0441B3A-43F1-4346-B351-9D048466A03E}"/>
          </ac:spMkLst>
        </pc:spChg>
      </pc:sldChg>
      <pc:sldChg chg="modSp">
        <pc:chgData name="Guest User" userId="" providerId="Windows Live" clId="Web-{4049D239-5550-4D33-9F77-4BD62819137F}" dt="2020-08-27T19:34:58.368" v="1424" actId="20577"/>
        <pc:sldMkLst>
          <pc:docMk/>
          <pc:sldMk cId="1986419145" sldId="266"/>
        </pc:sldMkLst>
        <pc:spChg chg="mod">
          <ac:chgData name="Guest User" userId="" providerId="Windows Live" clId="Web-{4049D239-5550-4D33-9F77-4BD62819137F}" dt="2020-08-27T19:34:58.368" v="1424" actId="20577"/>
          <ac:spMkLst>
            <pc:docMk/>
            <pc:sldMk cId="1986419145" sldId="266"/>
            <ac:spMk id="3" creationId="{1A1E7F7A-C855-4D2B-97B5-8656E98D3BBE}"/>
          </ac:spMkLst>
        </pc:spChg>
      </pc:sldChg>
      <pc:sldChg chg="modSp">
        <pc:chgData name="Guest User" userId="" providerId="Windows Live" clId="Web-{4049D239-5550-4D33-9F77-4BD62819137F}" dt="2020-08-27T19:23:25.119" v="786" actId="20577"/>
        <pc:sldMkLst>
          <pc:docMk/>
          <pc:sldMk cId="2317479812" sldId="267"/>
        </pc:sldMkLst>
        <pc:spChg chg="mod">
          <ac:chgData name="Guest User" userId="" providerId="Windows Live" clId="Web-{4049D239-5550-4D33-9F77-4BD62819137F}" dt="2020-08-27T19:23:25.119" v="786" actId="20577"/>
          <ac:spMkLst>
            <pc:docMk/>
            <pc:sldMk cId="2317479812" sldId="267"/>
            <ac:spMk id="3" creationId="{9FC8AFC1-1802-49BE-A54D-0532C0DDD156}"/>
          </ac:spMkLst>
        </pc:spChg>
      </pc:sldChg>
      <pc:sldChg chg="modSp">
        <pc:chgData name="Guest User" userId="" providerId="Windows Live" clId="Web-{4049D239-5550-4D33-9F77-4BD62819137F}" dt="2020-08-27T19:28:45.132" v="1094" actId="20577"/>
        <pc:sldMkLst>
          <pc:docMk/>
          <pc:sldMk cId="2543019567" sldId="268"/>
        </pc:sldMkLst>
        <pc:spChg chg="mod">
          <ac:chgData name="Guest User" userId="" providerId="Windows Live" clId="Web-{4049D239-5550-4D33-9F77-4BD62819137F}" dt="2020-08-27T19:28:45.132" v="1094" actId="20577"/>
          <ac:spMkLst>
            <pc:docMk/>
            <pc:sldMk cId="2543019567" sldId="268"/>
            <ac:spMk id="3" creationId="{44B33485-8742-4E60-BD67-2669BFBE446E}"/>
          </ac:spMkLst>
        </pc:spChg>
      </pc:sldChg>
      <pc:sldChg chg="modSp">
        <pc:chgData name="Guest User" userId="" providerId="Windows Live" clId="Web-{4049D239-5550-4D33-9F77-4BD62819137F}" dt="2020-08-27T19:31:05.082" v="1293" actId="20577"/>
        <pc:sldMkLst>
          <pc:docMk/>
          <pc:sldMk cId="3664177399" sldId="269"/>
        </pc:sldMkLst>
        <pc:spChg chg="mod">
          <ac:chgData name="Guest User" userId="" providerId="Windows Live" clId="Web-{4049D239-5550-4D33-9F77-4BD62819137F}" dt="2020-08-27T19:31:05.082" v="1293" actId="20577"/>
          <ac:spMkLst>
            <pc:docMk/>
            <pc:sldMk cId="3664177399" sldId="269"/>
            <ac:spMk id="3" creationId="{E7F130EE-2B13-45B0-BA41-93B8A8F028EE}"/>
          </ac:spMkLst>
        </pc:spChg>
      </pc:sldChg>
      <pc:sldChg chg="modSp new">
        <pc:chgData name="Guest User" userId="" providerId="Windows Live" clId="Web-{4049D239-5550-4D33-9F77-4BD62819137F}" dt="2020-08-27T19:24:46.486" v="837" actId="20577"/>
        <pc:sldMkLst>
          <pc:docMk/>
          <pc:sldMk cId="4215699952" sldId="354"/>
        </pc:sldMkLst>
        <pc:spChg chg="mod">
          <ac:chgData name="Guest User" userId="" providerId="Windows Live" clId="Web-{4049D239-5550-4D33-9F77-4BD62819137F}" dt="2020-08-27T19:24:46.486" v="837" actId="20577"/>
          <ac:spMkLst>
            <pc:docMk/>
            <pc:sldMk cId="4215699952" sldId="354"/>
            <ac:spMk id="2" creationId="{3628B302-E059-4440-8A2E-5FF66AF4C2B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1/7/2021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1/7/2021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searchComputing/Documentation/blob/dev/docs/compute/rclone.md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lobus.org/how-to/share-files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rc" TargetMode="External"/><Relationship Id="rId2" Type="http://schemas.openxmlformats.org/officeDocument/2006/relationships/hyperlink" Target="mailto:Daniel.Trahan@Colorado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Petalibrary_Spring_2021" TargetMode="External"/><Relationship Id="rId4" Type="http://schemas.openxmlformats.org/officeDocument/2006/relationships/hyperlink" Target="http://tinyurl.com/curc-names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names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Petalibrary_Spring_2021" TargetMode="External"/><Relationship Id="rId4" Type="http://schemas.openxmlformats.org/officeDocument/2006/relationships/hyperlink" Target="mailto:rc-help@Colorado.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globus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5" y="4548248"/>
            <a:ext cx="9144000" cy="154379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sz="6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 Light" panose="020B0403020202020204" pitchFamily="34" charset="0"/>
                <a:cs typeface="Arial Narrow" panose="020B0604020202020204" pitchFamily="34" charset="0"/>
              </a:rPr>
              <a:t>Petalibrary</a:t>
            </a: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17879-813C-4C8E-AD69-EECA0B58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B2678-0AE9-470E-A60A-9C23D2C19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0A6B8-7E9E-4963-9A7D-553934724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pic>
        <p:nvPicPr>
          <p:cNvPr id="23" name="Content Placeholder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647A24-DC75-406B-B316-4AF6682003F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43030" y="1130250"/>
            <a:ext cx="2252663" cy="41624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Picture 2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CCCAB0-5ADB-413A-961E-4D8AC1D4D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846" y="1130250"/>
            <a:ext cx="2268991" cy="41624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9" name="Picture 2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9C8A6C-374F-4F04-B123-EE037CA90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8990" y="1128376"/>
            <a:ext cx="5756222" cy="41642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9572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5DBB6-420A-4AA5-9330-921889B1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Demo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1D66A-B5E0-495B-BDE4-30826E9AA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Transferring Files can be done through the GUI</a:t>
            </a:r>
          </a:p>
          <a:p>
            <a:r>
              <a:rPr lang="en-US" dirty="0"/>
              <a:t>From the File Manager tab: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“Two Panel” view button at the top right.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top left Search bar.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Search “CU Boulder Research Computing” and select the end point.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Sign into Research Computing’s Endpoint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right search 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On the ‘Your Collections’ tab, choose the endpoint you created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Transfer your files!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AFE55-447D-49C3-A18F-5B02A80D0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04902-E350-4C2A-BCF0-9B0CBB19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94C31-0E43-4865-B82C-31BF0A20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991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10292-6429-44BD-A19D-52CD591D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0A94-1E36-4337-8F32-686E825E8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825BF-8A82-4C2F-840D-2B3D3E611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46F73E-801A-48EF-9666-0ABDEEF1B6A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73914" y="651635"/>
            <a:ext cx="5622085" cy="1853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EC14A5-6B16-4483-A480-93527FC53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915" y="2648400"/>
            <a:ext cx="5622085" cy="10538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C305DC-5813-4856-B633-B26D9530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591" y="1956355"/>
            <a:ext cx="5618986" cy="1853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06FAD2-167D-4CB0-90A4-B808E3C95E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591" y="3967347"/>
            <a:ext cx="5618986" cy="1616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301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A40F-0ADE-4D05-B36F-4C0354882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Data transfers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41B3A-43F1-4346-B351-9D048466A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sshfs</a:t>
            </a:r>
            <a:endParaRPr lang="en-US" dirty="0"/>
          </a:p>
          <a:p>
            <a:pPr lvl="1"/>
            <a:r>
              <a:rPr lang="en-US">
                <a:latin typeface="Helvetica"/>
                <a:cs typeface="Helvetica"/>
              </a:rPr>
              <a:t>Mounting the RC filesystem to your drive remotely!</a:t>
            </a:r>
          </a:p>
          <a:p>
            <a:pPr lvl="1"/>
            <a:r>
              <a:rPr lang="en-US">
                <a:latin typeface="Helvetica"/>
                <a:cs typeface="Helvetica"/>
              </a:rPr>
              <a:t>Single sign in for multiple data transfers</a:t>
            </a:r>
          </a:p>
          <a:p>
            <a:pPr lvl="1"/>
            <a:r>
              <a:rPr lang="en-US">
                <a:latin typeface="Helvetica"/>
                <a:cs typeface="Helvetica"/>
              </a:rPr>
              <a:t>Great when needing to repeatedly access files on RC Resources</a:t>
            </a:r>
          </a:p>
          <a:p>
            <a:r>
              <a:rPr lang="en-US" err="1">
                <a:latin typeface="Helvetica"/>
                <a:cs typeface="Helvetica"/>
              </a:rPr>
              <a:t>rsync</a:t>
            </a:r>
            <a:r>
              <a:rPr lang="en-US">
                <a:latin typeface="Helvetica"/>
                <a:cs typeface="Helvetica"/>
              </a:rPr>
              <a:t>/</a:t>
            </a:r>
            <a:r>
              <a:rPr lang="en-US" err="1">
                <a:latin typeface="Helvetica"/>
                <a:cs typeface="Helvetica"/>
              </a:rPr>
              <a:t>rclone</a:t>
            </a:r>
            <a:endParaRPr lang="en-US" err="1"/>
          </a:p>
          <a:p>
            <a:pPr lvl="1"/>
            <a:r>
              <a:rPr lang="en-US" dirty="0"/>
              <a:t>Another utility to transfer files </a:t>
            </a:r>
          </a:p>
          <a:p>
            <a:pPr lvl="1"/>
            <a:r>
              <a:rPr lang="en-US">
                <a:latin typeface="Helvetica"/>
                <a:cs typeface="Helvetica"/>
              </a:rPr>
              <a:t>Particularly useful in repeated file transfers and synchronization of file sets</a:t>
            </a:r>
          </a:p>
          <a:p>
            <a:pPr lvl="1"/>
            <a:r>
              <a:rPr lang="en-US">
                <a:latin typeface="Helvetica"/>
                <a:cs typeface="Helvetica"/>
              </a:rPr>
              <a:t>Snapshot like backups</a:t>
            </a:r>
          </a:p>
          <a:p>
            <a:pPr lvl="1"/>
            <a:r>
              <a:rPr lang="en-US">
                <a:latin typeface="Helvetica"/>
                <a:cs typeface="Helvetica"/>
                <a:hlinkClick r:id="rId2"/>
              </a:rPr>
              <a:t>https://github.com/ResearchComputing/Documentation/blob/dev/docs/compute/rclone.md</a:t>
            </a:r>
            <a:endParaRPr lang="en-US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201B2-39B6-47A7-9836-A5C0EF099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03989-8937-4B30-8DA1-336D1479C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30F63-62AD-4B72-A118-5C23FC245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75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Other RC Users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To share a Petalibrary space with other RC users. Simply contact RC with a list of users you would wish to allow access.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will place the chosen users in the owner’s group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The owner can then set up permissions in the space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On premise collaborators can also access Petalibrary files with Globus Shared Endpoints</a:t>
            </a:r>
          </a:p>
          <a:p>
            <a:r>
              <a:rPr lang="en-US" dirty="0"/>
              <a:t>Off-premise collaborators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Off premise collaborators can only access Petalibrary files through Globus Shared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79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Globus offers ‘shared endpoints’ which don’t require a user to have an account with RC.</a:t>
            </a:r>
          </a:p>
          <a:p>
            <a:r>
              <a:rPr lang="en-US" dirty="0"/>
              <a:t>RC provides this capability for easy access of Data.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Can assign various permissions to specific users or all users withing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2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7A2D-2749-4C00-A9B2-1978941C1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Publishing with Petalibrary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B92C6-38BC-4019-A25C-E6714431B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Globus shared endpoints can be a great way to publish your data while maintaining the convenience of having it Petalibrary.</a:t>
            </a:r>
          </a:p>
          <a:p>
            <a:r>
              <a:rPr lang="en-US" dirty="0"/>
              <a:t>Example: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28F6B-FB0E-4A1C-B534-2165608B0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BAE55-65B4-4FA4-AF43-4B31AB765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E46F6-707F-442C-8A8F-B41137B5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15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7567E-EF7B-4617-B738-0BF43853C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Computing with Data on Petalibrary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33485-8742-4E60-BD67-2669BFBE4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Petalibrary Active allocations are available for active compute</a:t>
            </a:r>
          </a:p>
          <a:p>
            <a:r>
              <a:rPr lang="en-US" dirty="0"/>
              <a:t>Blanca</a:t>
            </a:r>
          </a:p>
          <a:p>
            <a:pPr lvl="1"/>
            <a:r>
              <a:rPr lang="en-US" dirty="0"/>
              <a:t>Lacks supported performant scratch space for compute</a:t>
            </a:r>
          </a:p>
          <a:p>
            <a:pPr lvl="1"/>
            <a:r>
              <a:rPr lang="en-US" dirty="0"/>
              <a:t>Petalibrary Active is parallel I/O capable</a:t>
            </a:r>
          </a:p>
          <a:p>
            <a:pPr lvl="1"/>
            <a:r>
              <a:rPr lang="en-US" dirty="0"/>
              <a:t>Petalibrary can be used as a location to have performant I/O</a:t>
            </a:r>
          </a:p>
          <a:p>
            <a:r>
              <a:rPr lang="en-US" dirty="0"/>
              <a:t>Summit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Has a dedicated performant scratch space for compute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Petalibrary has comparable performance with Scratch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Permanent location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70C97-F96B-429C-B1DD-78CA73D16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EB770-2AB8-4F56-86C9-E535D913F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532DE-59D4-42CC-A99A-9DFF36636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019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2C66-F977-4E91-97E9-F2BFDE3A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Checking your Petalibrary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1BF3-D86B-4334-891E-6FC9D30F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>
                <a:latin typeface="Helvetica" panose="020B0604020202020204" pitchFamily="34" charset="0"/>
                <a:cs typeface="Helvetica" panose="020B0604020202020204" pitchFamily="34" charset="0"/>
              </a:rPr>
              <a:t>curc</a:t>
            </a:r>
            <a:r>
              <a:rPr lang="en-US" i="1" dirty="0">
                <a:latin typeface="Helvetica" panose="020B0604020202020204" pitchFamily="34" charset="0"/>
                <a:cs typeface="Helvetica" panose="020B0604020202020204" pitchFamily="34" charset="0"/>
              </a:rPr>
              <a:t>-quota</a:t>
            </a:r>
            <a:r>
              <a:rPr lang="en-US" dirty="0"/>
              <a:t> – Research Computing tool to monitor disk usage.</a:t>
            </a:r>
          </a:p>
          <a:p>
            <a:pPr lvl="1"/>
            <a:r>
              <a:rPr lang="en-US" dirty="0"/>
              <a:t>Provides detailed summary of your core storage</a:t>
            </a:r>
          </a:p>
          <a:p>
            <a:pPr lvl="1"/>
            <a:r>
              <a:rPr lang="en-US" dirty="0"/>
              <a:t>Provides detailed summary of scratch space on compile and compute nodes </a:t>
            </a:r>
          </a:p>
          <a:p>
            <a:pPr lvl="1"/>
            <a:r>
              <a:rPr lang="en-US" dirty="0"/>
              <a:t>Also lists current capacity of all Petalibrary allocations you have access to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0E203-E144-43E9-B127-9CCAFA85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E8B3B-8694-4DDA-A016-20F2628B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A6298-8005-4801-9B3F-8BCA4D9E9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BA291-BD19-4643-B1D3-F1354B71D7EF}"/>
              </a:ext>
            </a:extLst>
          </p:cNvPr>
          <p:cNvSpPr txBox="1"/>
          <p:nvPr/>
        </p:nvSpPr>
        <p:spPr>
          <a:xfrm>
            <a:off x="1116281" y="3426031"/>
            <a:ext cx="6638306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curc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-quota</a:t>
            </a:r>
          </a:p>
        </p:txBody>
      </p:sp>
    </p:spTree>
    <p:extLst>
      <p:ext uri="{BB962C8B-B14F-4D97-AF65-F5344CB8AC3E}">
        <p14:creationId xmlns:p14="http://schemas.microsoft.com/office/powerpoint/2010/main" val="24400636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84B1F-FF19-4029-ADD4-9330E6421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 Petalibrary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130EE-2B13-45B0-BA41-93B8A8F02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Any user affiliated with Research Computing and CU Boulder has access to Purchase a Petalibrary allocation</a:t>
            </a:r>
          </a:p>
          <a:p>
            <a:r>
              <a:rPr lang="en-US" dirty="0">
                <a:latin typeface="Helvetica"/>
                <a:cs typeface="Helvetica"/>
              </a:rPr>
              <a:t>Contact us at: </a:t>
            </a:r>
            <a:r>
              <a:rPr lang="en-US" dirty="0">
                <a:latin typeface="Helvetica"/>
                <a:cs typeface="Helvetica"/>
                <a:hlinkClick r:id="rId2"/>
              </a:rPr>
              <a:t>rc-help@colorado.edu</a:t>
            </a:r>
            <a:r>
              <a:rPr lang="en-US" dirty="0">
                <a:latin typeface="Helvetica"/>
                <a:cs typeface="Helvetica"/>
              </a:rPr>
              <a:t> to get started!</a:t>
            </a:r>
          </a:p>
          <a:p>
            <a:r>
              <a:rPr lang="en-US" dirty="0">
                <a:latin typeface="Helvetica"/>
                <a:cs typeface="Helvetica"/>
              </a:rPr>
              <a:t>Petalibrary MOU</a:t>
            </a:r>
          </a:p>
          <a:p>
            <a:r>
              <a:rPr lang="en-US" dirty="0">
                <a:latin typeface="Helvetica"/>
                <a:cs typeface="Helvetica"/>
              </a:rPr>
              <a:t>Core Facilities</a:t>
            </a:r>
            <a:br>
              <a:rPr lang="en-US" dirty="0">
                <a:cs typeface="Helvetica"/>
              </a:rPr>
            </a:br>
            <a:r>
              <a:rPr lang="en-US" dirty="0">
                <a:latin typeface="Helvetica"/>
                <a:cs typeface="Helvetica"/>
              </a:rPr>
              <a:t>receive their first</a:t>
            </a:r>
            <a:br>
              <a:rPr lang="en-US" dirty="0">
                <a:cs typeface="Helvetica"/>
              </a:rPr>
            </a:br>
            <a:r>
              <a:rPr lang="en-US" dirty="0" err="1">
                <a:latin typeface="Helvetica"/>
                <a:cs typeface="Helvetica"/>
              </a:rPr>
              <a:t>x.TB</a:t>
            </a:r>
            <a:r>
              <a:rPr lang="en-US" dirty="0">
                <a:latin typeface="Helvetica"/>
                <a:cs typeface="Helvetica"/>
              </a:rPr>
              <a:t> free for their</a:t>
            </a:r>
            <a:br>
              <a:rPr lang="en-US" dirty="0">
                <a:cs typeface="Helvetica"/>
              </a:rPr>
            </a:br>
            <a:r>
              <a:rPr lang="en-US" dirty="0">
                <a:latin typeface="Helvetica"/>
                <a:cs typeface="Helvetica"/>
              </a:rPr>
              <a:t>first year</a:t>
            </a:r>
          </a:p>
          <a:p>
            <a:endParaRPr lang="en-US" dirty="0"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96A17-CB46-4255-B3C1-3DACFFE0E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BFCFF-54BC-46BD-828E-DB377568E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17FF1-CF4A-4158-8C78-6F2C08024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F4FBC53-794B-439B-AF9F-68A4A4A571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5764657"/>
              </p:ext>
            </p:extLst>
          </p:nvPr>
        </p:nvGraphicFramePr>
        <p:xfrm>
          <a:off x="4089699" y="3397192"/>
          <a:ext cx="7165769" cy="24276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5899">
                  <a:extLst>
                    <a:ext uri="{9D8B030D-6E8A-4147-A177-3AD203B41FA5}">
                      <a16:colId xmlns:a16="http://schemas.microsoft.com/office/drawing/2014/main" val="2348555289"/>
                    </a:ext>
                  </a:extLst>
                </a:gridCol>
                <a:gridCol w="5259870">
                  <a:extLst>
                    <a:ext uri="{9D8B030D-6E8A-4147-A177-3AD203B41FA5}">
                      <a16:colId xmlns:a16="http://schemas.microsoft.com/office/drawing/2014/main" val="814780946"/>
                    </a:ext>
                  </a:extLst>
                </a:gridCol>
              </a:tblGrid>
              <a:tr h="565856">
                <a:tc>
                  <a:txBody>
                    <a:bodyPr/>
                    <a:lstStyle/>
                    <a:p>
                      <a:r>
                        <a:rPr lang="en-US" dirty="0"/>
                        <a:t>Storage 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FY20 Service Fees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709418"/>
                  </a:ext>
                </a:extLst>
              </a:tr>
              <a:tr h="507424">
                <a:tc>
                  <a:txBody>
                    <a:bodyPr/>
                    <a:lstStyle/>
                    <a:p>
                      <a:r>
                        <a:rPr lang="en-US" dirty="0"/>
                        <a:t>Active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$45/TB/year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268957"/>
                  </a:ext>
                </a:extLst>
              </a:tr>
              <a:tr h="565856">
                <a:tc>
                  <a:txBody>
                    <a:bodyPr/>
                    <a:lstStyle/>
                    <a:p>
                      <a:r>
                        <a:rPr lang="en-US" dirty="0"/>
                        <a:t>Active w/ Archive 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$55/TB/year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707620"/>
                  </a:ext>
                </a:extLst>
              </a:tr>
              <a:tr h="565856">
                <a:tc>
                  <a:txBody>
                    <a:bodyPr/>
                    <a:lstStyle/>
                    <a:p>
                      <a:r>
                        <a:rPr lang="en-US" dirty="0"/>
                        <a:t>Archive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$20/TB/year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6838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4177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Helvetica Light" panose="020B0403020202020204" pitchFamily="34" charset="0"/>
              </a:rPr>
              <a:t>Petalibrary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Daniel </a:t>
            </a:r>
            <a:r>
              <a:rPr lang="en-US" dirty="0"/>
              <a:t>Trahan 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Email: </a:t>
            </a:r>
            <a:r>
              <a:rPr lang="en-US" sz="2400" i="1" spc="-20" dirty="0">
                <a:latin typeface="Helvetica" pitchFamily="2" charset="0"/>
                <a:cs typeface="Tahoma"/>
                <a:hlinkClick r:id="rId2"/>
              </a:rPr>
              <a:t>Daniel.Trahan@Colorado.edu</a:t>
            </a:r>
            <a:endParaRPr lang="en-US" sz="2400" i="1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3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	</a:t>
            </a:r>
            <a:r>
              <a:rPr lang="en-US" sz="2400" spc="-20" dirty="0">
                <a:latin typeface="Helvetica" pitchFamily="2" charset="0"/>
                <a:cs typeface="Tahoma"/>
              </a:rPr>
              <a:t>Sign in! </a:t>
            </a:r>
            <a:r>
              <a:rPr lang="en-US" sz="2400" spc="-20" dirty="0">
                <a:latin typeface="Helvetica" pitchFamily="2" charset="0"/>
                <a:cs typeface="Tahoma"/>
                <a:hlinkClick r:id="rId4"/>
              </a:rPr>
              <a:t>http://tinyurl.com/curc-names</a:t>
            </a:r>
            <a:r>
              <a:rPr lang="en-US" sz="2400" spc="-20" dirty="0">
                <a:latin typeface="Helvetica" pitchFamily="2" charset="0"/>
                <a:cs typeface="Tahoma"/>
              </a:rPr>
              <a:t> </a:t>
            </a:r>
          </a:p>
          <a:p>
            <a:pPr marL="0" indent="0" algn="ctr">
              <a:buNone/>
            </a:pPr>
            <a:endParaRPr lang="en-US" sz="2400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 pitchFamily="2" charset="0"/>
                <a:cs typeface="Tahoma"/>
              </a:rPr>
              <a:t>Slides available for download at: </a:t>
            </a:r>
            <a:r>
              <a:rPr lang="en-US" sz="2400" spc="-20" dirty="0">
                <a:latin typeface="Helvetica" pitchFamily="2" charset="0"/>
                <a:cs typeface="Tahoma"/>
                <a:hlinkClick r:id="rId5"/>
              </a:rPr>
              <a:t>https://github.com/ResearchComputing/Petalibrary_Spring_2021</a:t>
            </a:r>
            <a:endParaRPr lang="en-US" sz="2400" spc="-20" dirty="0">
              <a:latin typeface="Helvetica" pitchFamily="2" charset="0"/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830"/>
            <a:ext cx="10965110" cy="4731393"/>
          </a:xfrm>
        </p:spPr>
        <p:txBody>
          <a:bodyPr>
            <a:normAutofit/>
          </a:bodyPr>
          <a:lstStyle/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Please fill out the survey: 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sz="600" spc="-20" dirty="0">
              <a:cs typeface="Tahoma"/>
            </a:endParaRPr>
          </a:p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Sign in! 				</a:t>
            </a:r>
            <a:r>
              <a:rPr lang="en-US" sz="2800" spc="-20" dirty="0">
                <a:cs typeface="Tahoma"/>
                <a:hlinkClick r:id="rId3"/>
              </a:rPr>
              <a:t>http://tinyurl.com/curc-names</a:t>
            </a:r>
            <a:r>
              <a:rPr lang="en-US" sz="2800" spc="-20" dirty="0">
                <a:cs typeface="Tahoma"/>
              </a:rPr>
              <a:t> </a:t>
            </a:r>
            <a:endParaRPr lang="en-US" sz="700" spc="-2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Contact information: 	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4"/>
              </a:rPr>
              <a:t>rc-help@Colorado.edu</a:t>
            </a:r>
            <a:endParaRPr lang="en-US" sz="600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50" dirty="0">
                <a:cs typeface="Tahoma"/>
              </a:rPr>
              <a:t>Slides:</a:t>
            </a:r>
            <a:r>
              <a:rPr lang="en-US" sz="2800" spc="-50" dirty="0">
                <a:solidFill>
                  <a:srgbClr val="999999"/>
                </a:solidFill>
                <a:cs typeface="Tahoma"/>
              </a:rPr>
              <a:t> </a:t>
            </a:r>
            <a:r>
              <a:rPr lang="en-US" sz="2800" spc="-50" dirty="0">
                <a:solidFill>
                  <a:srgbClr val="999999"/>
                </a:solidFill>
                <a:cs typeface="Tahoma"/>
                <a:hlinkClick r:id="rId5"/>
              </a:rPr>
              <a:t>https://github.com/ResearchComputing/Petalibrary_Spring_2021</a:t>
            </a:r>
            <a:endParaRPr lang="en-US" sz="2800" spc="-50" dirty="0">
              <a:solidFill>
                <a:srgbClr val="999999"/>
              </a:solidFill>
              <a:cs typeface="Tahoma"/>
            </a:endParaRPr>
          </a:p>
          <a:p>
            <a:pPr marL="0" marR="59144" indent="0">
              <a:lnSpc>
                <a:spcPct val="120000"/>
              </a:lnSpc>
              <a:spcBef>
                <a:spcPts val="188"/>
              </a:spcBef>
              <a:buNone/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B7F52-D62D-455B-B0B3-C7181BBA3203}" type="datetime1">
              <a:rPr lang="en-US" smtClean="0"/>
              <a:t>1/7/2021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Petalibrary</a:t>
            </a:r>
          </a:p>
          <a:p>
            <a:r>
              <a:rPr lang="en-US" dirty="0"/>
              <a:t>Data Transfers</a:t>
            </a:r>
          </a:p>
          <a:p>
            <a:r>
              <a:rPr lang="en-US" dirty="0"/>
              <a:t>Sharing Data</a:t>
            </a:r>
          </a:p>
          <a:p>
            <a:r>
              <a:rPr lang="en-US" dirty="0"/>
              <a:t>Computing with Petalibrary</a:t>
            </a:r>
          </a:p>
          <a:p>
            <a:r>
              <a:rPr lang="en-US" dirty="0"/>
              <a:t>Organizing Data</a:t>
            </a:r>
          </a:p>
          <a:p>
            <a:r>
              <a:rPr lang="en-US" dirty="0"/>
              <a:t>Getting A Petalibrary Allocation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2BE6E-98E3-47C4-9125-D357BE93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Petalibrary?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8B24-0A11-4A1F-8684-80CC35EF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93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Research Computing offers a </a:t>
            </a:r>
            <a:r>
              <a:rPr lang="en-US" b="1" dirty="0">
                <a:latin typeface="Helvetica"/>
                <a:cs typeface="Helvetica"/>
              </a:rPr>
              <a:t>paid</a:t>
            </a:r>
            <a:r>
              <a:rPr lang="en-US" dirty="0">
                <a:latin typeface="Helvetica"/>
                <a:cs typeface="Helvetica"/>
              </a:rPr>
              <a:t>, long-term storage solution closely coupled with RC resources.</a:t>
            </a:r>
          </a:p>
          <a:p>
            <a:r>
              <a:rPr lang="en-US" dirty="0">
                <a:latin typeface="Helvetica"/>
                <a:cs typeface="Helvetica"/>
              </a:rPr>
              <a:t>Petalibrary</a:t>
            </a:r>
            <a:endParaRPr lang="en-US" dirty="0">
              <a:cs typeface="Helvetica" pitchFamily="2" charset="0"/>
            </a:endParaRPr>
          </a:p>
          <a:p>
            <a:pPr lvl="1"/>
            <a:r>
              <a:rPr lang="en-US" dirty="0"/>
              <a:t>Large scale subsidized storage solution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Enterprise Grade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Staff supported with assistance on transfer strategies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Available in several flavors: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Active – Disk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Archival – Tape</a:t>
            </a:r>
            <a:endParaRPr lang="en-US" dirty="0">
              <a:cs typeface="Helvetica"/>
            </a:endParaRPr>
          </a:p>
          <a:p>
            <a:pPr lvl="2"/>
            <a:r>
              <a:rPr lang="en-US" dirty="0">
                <a:latin typeface="Helvetica"/>
                <a:cs typeface="Helvetica"/>
              </a:rPr>
              <a:t>Active Storage with Archive copy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5B50B-32AE-4838-B5B5-3F9C80A5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DDEC8-E3CE-4070-AEF8-575B9A99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31998-8266-40BC-A5D7-5A18298B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54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0EBB7-015E-4322-A613-0F8DBAAD7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C113F-981B-4B4C-B6FE-3A7609072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Active Storage</a:t>
            </a:r>
          </a:p>
          <a:p>
            <a:pPr lvl="1"/>
            <a:r>
              <a:rPr lang="en-US" dirty="0"/>
              <a:t>Spinning disk platters for frequent reads and writes</a:t>
            </a:r>
          </a:p>
          <a:p>
            <a:pPr lvl="1"/>
            <a:r>
              <a:rPr lang="en-US" dirty="0" err="1"/>
              <a:t>BeeGFS</a:t>
            </a:r>
            <a:r>
              <a:rPr lang="en-US" dirty="0"/>
              <a:t> filesystem</a:t>
            </a:r>
          </a:p>
          <a:p>
            <a:pPr lvl="1"/>
            <a:r>
              <a:rPr lang="en-US" dirty="0"/>
              <a:t>Parallel file I/O capable</a:t>
            </a:r>
          </a:p>
          <a:p>
            <a:pPr lvl="1"/>
            <a:r>
              <a:rPr lang="en-US" dirty="0"/>
              <a:t>RAID-6 file protection</a:t>
            </a:r>
          </a:p>
          <a:p>
            <a:pPr lvl="1"/>
            <a:r>
              <a:rPr lang="en-US" dirty="0"/>
              <a:t>Allocations located at: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/pl/active/</a:t>
            </a:r>
            <a:endParaRPr lang="en-US" dirty="0"/>
          </a:p>
          <a:p>
            <a:r>
              <a:rPr lang="en-US" dirty="0"/>
              <a:t>Archive Storage</a:t>
            </a:r>
          </a:p>
          <a:p>
            <a:pPr lvl="1"/>
            <a:r>
              <a:rPr lang="en-US" dirty="0"/>
              <a:t>Tape storage for infrequent reads and writes</a:t>
            </a:r>
          </a:p>
          <a:p>
            <a:pPr lvl="1"/>
            <a:r>
              <a:rPr lang="en-US" dirty="0" err="1"/>
              <a:t>iRods</a:t>
            </a:r>
            <a:r>
              <a:rPr lang="en-US" dirty="0"/>
              <a:t> backed with </a:t>
            </a:r>
            <a:r>
              <a:rPr lang="en-US" dirty="0" err="1"/>
              <a:t>StrongBox</a:t>
            </a:r>
            <a:endParaRPr lang="en-US" dirty="0"/>
          </a:p>
          <a:p>
            <a:pPr lvl="1"/>
            <a:r>
              <a:rPr lang="en-US" dirty="0"/>
              <a:t>Redundant copies of Data on separate tapes</a:t>
            </a:r>
          </a:p>
          <a:p>
            <a:pPr lvl="1"/>
            <a:r>
              <a:rPr lang="en-US" dirty="0"/>
              <a:t>Allocations located at: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/pl/archive/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0A88-93E8-42E1-9A06-07ADC41C9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58CDC-A705-4A4C-9277-A497B6E0F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39025-DB3A-4698-BAF7-4F2D709C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08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FF5E-D66D-4913-BF31-A194DC7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your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1A2E-FF62-47C1-A918-8F72449DE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Petalibrary Allocations are all located in the following paths:</a:t>
            </a:r>
          </a:p>
          <a:p>
            <a:r>
              <a:rPr lang="en-US" dirty="0"/>
              <a:t>Active: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Archive: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D695-7C13-4BB4-BCDB-294CD70FE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186A-BF2C-46E2-9070-A74303F2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1594-D66F-47A5-8703-D96C2D64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F2EB3-4F62-40FB-8679-4016BBC31B09}"/>
              </a:ext>
            </a:extLst>
          </p:cNvPr>
          <p:cNvSpPr txBox="1"/>
          <p:nvPr/>
        </p:nvSpPr>
        <p:spPr>
          <a:xfrm>
            <a:off x="1363773" y="2786589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4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/pl/active/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&lt;your-allocation&gt;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975AA-6429-4115-83D7-3F2DD9D195E2}"/>
              </a:ext>
            </a:extLst>
          </p:cNvPr>
          <p:cNvSpPr txBox="1"/>
          <p:nvPr/>
        </p:nvSpPr>
        <p:spPr>
          <a:xfrm>
            <a:off x="1363773" y="4156838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4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/pl/archive/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&lt;your-allocation&gt;</a:t>
            </a:r>
          </a:p>
        </p:txBody>
      </p:sp>
    </p:spTree>
    <p:extLst>
      <p:ext uri="{BB962C8B-B14F-4D97-AF65-F5344CB8AC3E}">
        <p14:creationId xmlns:p14="http://schemas.microsoft.com/office/powerpoint/2010/main" val="896095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7CB1-B8D4-47F3-AF8A-E348F342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Petalibrary?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05E2C-A50D-4BD3-87A2-5178CEEE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0930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Most users do not need a substantial sum of storage for their computational needs.</a:t>
            </a:r>
          </a:p>
          <a:p>
            <a:r>
              <a:rPr lang="en-US">
                <a:latin typeface="Helvetica"/>
                <a:cs typeface="Helvetica"/>
              </a:rPr>
              <a:t>Consider if…</a:t>
            </a:r>
          </a:p>
          <a:p>
            <a:pPr lvl="1"/>
            <a:r>
              <a:rPr lang="en-US">
                <a:latin typeface="Helvetica"/>
                <a:cs typeface="Helvetica"/>
              </a:rPr>
              <a:t>You exceed your 10TB scratch space and need long term storage</a:t>
            </a:r>
          </a:p>
          <a:p>
            <a:pPr lvl="1"/>
            <a:r>
              <a:rPr lang="en-US">
                <a:latin typeface="Helvetica"/>
                <a:cs typeface="Helvetica"/>
              </a:rPr>
              <a:t>You need long term managed archival services for your data</a:t>
            </a:r>
          </a:p>
          <a:p>
            <a:pPr lvl="1"/>
            <a:r>
              <a:rPr lang="en-US">
                <a:latin typeface="Helvetica"/>
                <a:cs typeface="Helvetica"/>
              </a:rPr>
              <a:t>You own a Blanca node and need a place to compute against</a:t>
            </a:r>
          </a:p>
          <a:p>
            <a:pPr lvl="1"/>
            <a:r>
              <a:rPr lang="en-US">
                <a:latin typeface="Helvetica"/>
                <a:cs typeface="Helvetica"/>
              </a:rPr>
              <a:t>You wish to have a group shared storage space that isn’t located on a user’s project space.</a:t>
            </a:r>
          </a:p>
          <a:p>
            <a:pPr lvl="1"/>
            <a:r>
              <a:rPr lang="en-US">
                <a:latin typeface="Helvetica"/>
                <a:cs typeface="Helvetica"/>
              </a:rPr>
              <a:t>You need cost effective enterprise grade storage at a subsidized price</a:t>
            </a:r>
            <a:endParaRPr lang="en-US"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0C42-5359-4BE5-A10E-19AEED9E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DDE8-8AB9-4D44-9D61-AAAECEE5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6223D-5764-4FFD-A3D6-90F9213E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22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Transfers to Petalibrary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Data transfers to Petalibrary are done like any other directory on RC resources.</a:t>
            </a:r>
            <a:endParaRPr lang="en-US" dirty="0">
              <a:cs typeface="Helvetica"/>
            </a:endParaRPr>
          </a:p>
          <a:p>
            <a:r>
              <a:rPr lang="en-US" dirty="0"/>
              <a:t>Globus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By far the most stable and recommended way for data transfers</a:t>
            </a:r>
          </a:p>
          <a:p>
            <a:pPr lvl="1"/>
            <a:r>
              <a:rPr lang="en-US" dirty="0"/>
              <a:t>Fast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option or Globus Connect Personal</a:t>
            </a:r>
            <a:endParaRPr lang="en-US" dirty="0">
              <a:cs typeface="Helvetica"/>
            </a:endParaRPr>
          </a:p>
          <a:p>
            <a:r>
              <a:rPr lang="en-US" dirty="0">
                <a:latin typeface="Helvetica"/>
                <a:cs typeface="Helvetica"/>
              </a:rPr>
              <a:t>SCP/SFTP</a:t>
            </a:r>
          </a:p>
          <a:p>
            <a:pPr lvl="1"/>
            <a:r>
              <a:rPr lang="en-US" dirty="0"/>
              <a:t>Secure Copy and Secure File Transfer Protocol</a:t>
            </a:r>
          </a:p>
          <a:p>
            <a:pPr lvl="1"/>
            <a:r>
              <a:rPr lang="en-US" dirty="0"/>
              <a:t>Straightforward method of transferring data</a:t>
            </a:r>
          </a:p>
          <a:p>
            <a:pPr lvl="1"/>
            <a:r>
              <a:rPr lang="en-US" dirty="0"/>
              <a:t>Generally, recommend only to move small files less than a Gigabyte.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24765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Globus Demo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Globus login is simple and quick: </a:t>
            </a:r>
            <a:r>
              <a:rPr lang="en-US" dirty="0">
                <a:hlinkClick r:id="rId2"/>
              </a:rPr>
              <a:t>https://app.globus.org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Helvetica"/>
                <a:cs typeface="Helvetica"/>
              </a:rPr>
              <a:t>Select University of Colorado at Boulder under the dropdown menu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Login with your CU credentials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Continue with onscreen prompts until you are brought to the Globus </a:t>
            </a:r>
            <a:r>
              <a:rPr lang="en-US" dirty="0" err="1"/>
              <a:t>WebGUI</a:t>
            </a:r>
            <a:endParaRPr lang="en-US" dirty="0"/>
          </a:p>
          <a:p>
            <a:r>
              <a:rPr lang="en-US" dirty="0"/>
              <a:t>Installing a Globus Endpoint on your local machine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Navigate down to Endpoints on the sidebar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create an endpoint on the top right of the page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Select your operating system and download the installer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Follow the prompts on the installer and complete the installation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19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4913</TotalTime>
  <Words>1158</Words>
  <Application>Microsoft Office PowerPoint</Application>
  <PresentationFormat>Widescreen</PresentationFormat>
  <Paragraphs>210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Helvetica Light</vt:lpstr>
      <vt:lpstr>Slack-Lato</vt:lpstr>
      <vt:lpstr>Arial</vt:lpstr>
      <vt:lpstr>Calibri</vt:lpstr>
      <vt:lpstr>Consolas</vt:lpstr>
      <vt:lpstr>Helvetica</vt:lpstr>
      <vt:lpstr>Wingdings</vt:lpstr>
      <vt:lpstr>Office Theme</vt:lpstr>
      <vt:lpstr>Petalibrary</vt:lpstr>
      <vt:lpstr>Petalibrary</vt:lpstr>
      <vt:lpstr>Outline</vt:lpstr>
      <vt:lpstr>What is Petalibrary?</vt:lpstr>
      <vt:lpstr>Hardware Specifications</vt:lpstr>
      <vt:lpstr>Accessing your files</vt:lpstr>
      <vt:lpstr>Why Petalibrary?</vt:lpstr>
      <vt:lpstr>Data Transfers to Petalibrary</vt:lpstr>
      <vt:lpstr>Globus Demo (1)</vt:lpstr>
      <vt:lpstr>PowerPoint Presentation</vt:lpstr>
      <vt:lpstr>Globus Demo (2)</vt:lpstr>
      <vt:lpstr>PowerPoint Presentation</vt:lpstr>
      <vt:lpstr>More on Data transfers</vt:lpstr>
      <vt:lpstr>Sharing Data </vt:lpstr>
      <vt:lpstr>Globus Shared Endpoints</vt:lpstr>
      <vt:lpstr>Data Publishing with Petalibrary</vt:lpstr>
      <vt:lpstr>Computing with Data on Petalibrary</vt:lpstr>
      <vt:lpstr>Checking your Petalibrary Allocation</vt:lpstr>
      <vt:lpstr>Getting a Petalibrary Allocation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Daniel Trahan</cp:lastModifiedBy>
  <cp:revision>26</cp:revision>
  <dcterms:created xsi:type="dcterms:W3CDTF">2019-04-12T06:07:02Z</dcterms:created>
  <dcterms:modified xsi:type="dcterms:W3CDTF">2021-01-07T18:25:12Z</dcterms:modified>
</cp:coreProperties>
</file>

<file path=docProps/thumbnail.jpeg>
</file>